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>
      <p:cViewPr>
        <p:scale>
          <a:sx n="37" d="100"/>
          <a:sy n="37" d="100"/>
        </p:scale>
        <p:origin x="1408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>
            <a:spLocks noGrp="1"/>
          </p:cNvSpPr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0" name="Titolo Testo"/>
          <p:cNvSpPr txBox="1">
            <a:spLocks noGrp="1"/>
          </p:cNvSpPr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9" name="Titolo Testo"/>
          <p:cNvSpPr txBox="1">
            <a:spLocks noGrp="1"/>
          </p:cNvSpPr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>
            <a:spLocks noGrp="1"/>
          </p:cNvSpPr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8" name="Titolo Testo"/>
          <p:cNvSpPr txBox="1">
            <a:spLocks noGrp="1"/>
          </p:cNvSpPr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19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>
            <a:spLocks noGrp="1"/>
          </p:cNvSpPr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8" name="Titolo Testo"/>
          <p:cNvSpPr txBox="1">
            <a:spLocks noGrp="1"/>
          </p:cNvSpPr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9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>
            <a:spLocks noGrp="1"/>
          </p:cNvSpPr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48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5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6" name="Titolo Testo"/>
          <p:cNvSpPr txBox="1">
            <a:spLocks noGrp="1"/>
          </p:cNvSpPr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7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6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magine" descr="Immagine"/>
          <p:cNvPicPr>
            <a:picLocks noChangeAspect="1"/>
          </p:cNvPicPr>
          <p:nvPr/>
        </p:nvPicPr>
        <p:blipFill>
          <a:blip r:embed="rId2"/>
          <a:srcRect t="4228" r="4228" b="15186"/>
          <a:stretch>
            <a:fillRect/>
          </a:stretch>
        </p:blipFill>
        <p:spPr>
          <a:xfrm>
            <a:off x="-213333" y="-100807"/>
            <a:ext cx="24810666" cy="1391765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E  perience"/>
          <p:cNvSpPr txBox="1"/>
          <p:nvPr/>
        </p:nvSpPr>
        <p:spPr>
          <a:xfrm>
            <a:off x="10112109" y="1641025"/>
            <a:ext cx="10255783" cy="217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4800" spc="592">
                <a:solidFill>
                  <a:srgbClr val="FFFFFF"/>
                </a:solidFill>
                <a:latin typeface="Market Deco"/>
                <a:ea typeface="Market Deco"/>
                <a:cs typeface="Market Deco"/>
                <a:sym typeface="Market Deco"/>
              </a:defRPr>
            </a:lvl1pPr>
          </a:lstStyle>
          <a:p>
            <a:r>
              <a:t>E  perience</a:t>
            </a:r>
          </a:p>
        </p:txBody>
      </p:sp>
      <p:sp>
        <p:nvSpPr>
          <p:cNvPr id="169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0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263650"/>
            <a:ext cx="7977005" cy="292905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x"/>
          <p:cNvSpPr txBox="1"/>
          <p:nvPr/>
        </p:nvSpPr>
        <p:spPr>
          <a:xfrm>
            <a:off x="10821069" y="1282436"/>
            <a:ext cx="1979862" cy="2891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0" spc="800">
                <a:solidFill>
                  <a:srgbClr val="FC0000"/>
                </a:solidFill>
                <a:latin typeface="Market Deco"/>
                <a:ea typeface="Market Deco"/>
                <a:cs typeface="Market Deco"/>
                <a:sym typeface="Market Deco"/>
              </a:defRPr>
            </a:lvl1pPr>
          </a:lstStyle>
          <a:p>
            <a:r>
              <a:t>x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ted2014_dd_dsc_3316_1920.jpg" descr="ted2014_dd_dsc_3316_1920.jpg"/>
          <p:cNvPicPr>
            <a:picLocks noChangeAspect="1"/>
          </p:cNvPicPr>
          <p:nvPr/>
        </p:nvPicPr>
        <p:blipFill>
          <a:blip r:embed="rId2"/>
          <a:srcRect l="8209"/>
          <a:stretch>
            <a:fillRect/>
          </a:stretch>
        </p:blipFill>
        <p:spPr>
          <a:xfrm>
            <a:off x="12293593" y="-72629"/>
            <a:ext cx="19114728" cy="1386121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.E.D. (Technology Entertainment Design) è un evento annuale dove vengono proposte conferenze su argomenti di diverso tipo, veicolate in una modalità talmente originale ed efficace da essere diventata il punto di riferimento per chiunque voglia realizzar"/>
          <p:cNvSpPr txBox="1"/>
          <p:nvPr/>
        </p:nvSpPr>
        <p:spPr>
          <a:xfrm>
            <a:off x="908050" y="2019759"/>
            <a:ext cx="10754519" cy="1087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dirty="0"/>
              <a:t>T.E.D. (Technology Entertainment Design) </a:t>
            </a:r>
            <a:r>
              <a:rPr dirty="0" err="1"/>
              <a:t>è</a:t>
            </a:r>
            <a:r>
              <a:rPr dirty="0"/>
              <a:t> un </a:t>
            </a:r>
            <a:r>
              <a:rPr dirty="0" err="1"/>
              <a:t>evento</a:t>
            </a:r>
            <a:r>
              <a:rPr dirty="0"/>
              <a:t> </a:t>
            </a:r>
            <a:r>
              <a:rPr dirty="0" err="1"/>
              <a:t>annuale</a:t>
            </a:r>
            <a:r>
              <a:rPr dirty="0"/>
              <a:t> dove </a:t>
            </a:r>
            <a:r>
              <a:rPr dirty="0" err="1"/>
              <a:t>vengono</a:t>
            </a:r>
            <a:r>
              <a:rPr dirty="0"/>
              <a:t> </a:t>
            </a:r>
            <a:r>
              <a:rPr dirty="0" err="1"/>
              <a:t>proposte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conferenze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argomenti</a:t>
            </a:r>
            <a:r>
              <a:rPr dirty="0"/>
              <a:t> di </a:t>
            </a:r>
            <a:r>
              <a:rPr dirty="0" err="1"/>
              <a:t>diverso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, </a:t>
            </a:r>
            <a:r>
              <a:rPr dirty="0" err="1"/>
              <a:t>veicolate</a:t>
            </a:r>
            <a:r>
              <a:rPr dirty="0"/>
              <a:t> in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modalità</a:t>
            </a:r>
            <a:r>
              <a:rPr dirty="0"/>
              <a:t> </a:t>
            </a:r>
            <a:r>
              <a:rPr dirty="0" err="1"/>
              <a:t>talmente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originale</a:t>
            </a:r>
            <a:r>
              <a:rPr dirty="0"/>
              <a:t> ed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efficace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dirty="0"/>
              <a:t>da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diventata</a:t>
            </a:r>
            <a:r>
              <a:rPr dirty="0"/>
              <a:t> il punto di </a:t>
            </a:r>
            <a:r>
              <a:rPr dirty="0" err="1"/>
              <a:t>riferimento</a:t>
            </a:r>
            <a:r>
              <a:rPr dirty="0"/>
              <a:t> per </a:t>
            </a:r>
            <a:r>
              <a:rPr dirty="0" err="1"/>
              <a:t>chiunque</a:t>
            </a:r>
            <a:r>
              <a:rPr dirty="0"/>
              <a:t> </a:t>
            </a:r>
            <a:r>
              <a:rPr dirty="0" err="1"/>
              <a:t>voglia</a:t>
            </a:r>
            <a:r>
              <a:rPr dirty="0"/>
              <a:t> </a:t>
            </a:r>
            <a:r>
              <a:rPr dirty="0" err="1"/>
              <a:t>realizzare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presentazione</a:t>
            </a:r>
            <a:r>
              <a:rPr dirty="0"/>
              <a:t> in </a:t>
            </a:r>
            <a:r>
              <a:rPr dirty="0" err="1"/>
              <a:t>pubblico</a:t>
            </a:r>
            <a:r>
              <a:rPr dirty="0"/>
              <a:t>.</a:t>
            </a:r>
          </a:p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dirty="0"/>
              <a:t>La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missione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riassunta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formula "ideas worth spreading" (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idee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che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vale la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pena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diffondere</a:t>
            </a:r>
            <a:r>
              <a:rPr dirty="0"/>
              <a:t>) e ha visto la </a:t>
            </a:r>
            <a:r>
              <a:rPr dirty="0" err="1"/>
              <a:t>partecipazione</a:t>
            </a:r>
            <a:r>
              <a:rPr dirty="0"/>
              <a:t> di </a:t>
            </a:r>
            <a:r>
              <a:rPr dirty="0" err="1"/>
              <a:t>personaggi</a:t>
            </a:r>
            <a:r>
              <a:rPr dirty="0"/>
              <a:t> del </a:t>
            </a:r>
            <a:r>
              <a:rPr dirty="0" err="1"/>
              <a:t>calibro</a:t>
            </a:r>
            <a:r>
              <a:rPr dirty="0"/>
              <a:t> di Bill Clinton, del Premio Nobel James Dewey Watson, del </a:t>
            </a:r>
            <a:r>
              <a:rPr dirty="0" err="1"/>
              <a:t>fisico</a:t>
            </a:r>
            <a:r>
              <a:rPr dirty="0"/>
              <a:t> Murray Gell-Mann, del </a:t>
            </a:r>
            <a:r>
              <a:rPr dirty="0" err="1"/>
              <a:t>cofondatore</a:t>
            </a:r>
            <a:r>
              <a:rPr dirty="0"/>
              <a:t> di Wikipedia Jimmy Wales,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cofondatori</a:t>
            </a:r>
            <a:r>
              <a:rPr dirty="0"/>
              <a:t> di Google Sergey Brin e Larry Page e del </a:t>
            </a:r>
            <a:r>
              <a:rPr dirty="0" err="1"/>
              <a:t>fondatore</a:t>
            </a:r>
            <a:r>
              <a:rPr dirty="0"/>
              <a:t> di Microsoft Bill Gates.</a:t>
            </a:r>
          </a:p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dirty="0"/>
              <a:t>I video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interventi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possono</a:t>
            </a:r>
            <a:r>
              <a:rPr dirty="0"/>
              <a:t> </a:t>
            </a:r>
            <a:r>
              <a:rPr dirty="0" err="1"/>
              <a:t>trovare</a:t>
            </a:r>
            <a:r>
              <a:rPr dirty="0"/>
              <a:t> </a:t>
            </a:r>
            <a:r>
              <a:rPr dirty="0" err="1"/>
              <a:t>sul</a:t>
            </a:r>
            <a:r>
              <a:rPr dirty="0"/>
              <a:t> </a:t>
            </a:r>
            <a:r>
              <a:rPr dirty="0" err="1"/>
              <a:t>sito</a:t>
            </a:r>
            <a:r>
              <a:rPr dirty="0"/>
              <a:t> web </a:t>
            </a:r>
            <a:r>
              <a:rPr dirty="0" err="1"/>
              <a:t>ufficiale</a:t>
            </a:r>
            <a:r>
              <a:rPr dirty="0"/>
              <a:t>: </a:t>
            </a:r>
            <a:r>
              <a:rPr u="sng" dirty="0">
                <a:hlinkClick r:id="rId3"/>
              </a:rPr>
              <a:t>www.ted.com</a:t>
            </a:r>
            <a:r>
              <a:rPr dirty="0"/>
              <a:t>. </a:t>
            </a:r>
          </a:p>
        </p:txBody>
      </p:sp>
      <p:sp>
        <p:nvSpPr>
          <p:cNvPr id="4" name="CHI SONO">
            <a:extLst>
              <a:ext uri="{FF2B5EF4-FFF2-40B4-BE49-F238E27FC236}">
                <a16:creationId xmlns:a16="http://schemas.microsoft.com/office/drawing/2014/main" id="{7328DE7B-28A7-A32D-7B3C-58D74E3B2CBC}"/>
              </a:ext>
            </a:extLst>
          </p:cNvPr>
          <p:cNvSpPr txBox="1"/>
          <p:nvPr/>
        </p:nvSpPr>
        <p:spPr>
          <a:xfrm>
            <a:off x="493858" y="322420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CHE COSA è TED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‘’"/>
          <p:cNvSpPr txBox="1"/>
          <p:nvPr/>
        </p:nvSpPr>
        <p:spPr>
          <a:xfrm rot="16620000">
            <a:off x="18032220" y="-89706"/>
            <a:ext cx="917472" cy="156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80000"/>
              </a:lnSpc>
              <a:defRPr sz="11500" spc="-344">
                <a:solidFill>
                  <a:srgbClr val="266094"/>
                </a:solidFill>
                <a:latin typeface="Market Deco"/>
                <a:ea typeface="Market Deco"/>
                <a:cs typeface="Market Deco"/>
                <a:sym typeface="Market Deco"/>
              </a:defRPr>
            </a:pPr>
            <a:r>
              <a:rPr dirty="0"/>
              <a:t>‘</a:t>
            </a:r>
            <a:endParaRPr sz="10600" spc="-317" dirty="0"/>
          </a:p>
        </p:txBody>
      </p:sp>
      <p:pic>
        <p:nvPicPr>
          <p:cNvPr id="179" name="iStock-532171995.jpg" descr="iStock-532171995.jpg"/>
          <p:cNvPicPr>
            <a:picLocks noChangeAspect="1"/>
          </p:cNvPicPr>
          <p:nvPr/>
        </p:nvPicPr>
        <p:blipFill rotWithShape="1">
          <a:blip r:embed="rId2"/>
          <a:srcRect l="19418" r="23830"/>
          <a:stretch/>
        </p:blipFill>
        <p:spPr>
          <a:xfrm>
            <a:off x="0" y="0"/>
            <a:ext cx="1172171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D Experience è un’attività dove i partecipanti, divisi in squadre, dovranno realizzare una presentazione sull’argomento assegnato, utilizzando al meglio il tempo e le risorse disponibili.…"/>
          <p:cNvSpPr txBox="1"/>
          <p:nvPr/>
        </p:nvSpPr>
        <p:spPr>
          <a:xfrm>
            <a:off x="12192000" y="2481384"/>
            <a:ext cx="11880752" cy="9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 spc="-84">
                <a:solidFill>
                  <a:srgbClr val="516F7B"/>
                </a:solidFill>
              </a:defRPr>
            </a:pPr>
            <a:r>
              <a:rPr dirty="0"/>
              <a:t>TED Experience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un’attività</a:t>
            </a:r>
            <a:r>
              <a:rPr dirty="0"/>
              <a:t> dove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partecipanti</a:t>
            </a:r>
            <a:r>
              <a:rPr dirty="0"/>
              <a:t>, divisi in </a:t>
            </a:r>
            <a:r>
              <a:rPr dirty="0" err="1"/>
              <a:t>squadre</a:t>
            </a:r>
            <a:r>
              <a:rPr dirty="0"/>
              <a:t>, </a:t>
            </a:r>
            <a:r>
              <a:rPr dirty="0" err="1"/>
              <a:t>dovranno</a:t>
            </a:r>
            <a:r>
              <a:rPr dirty="0"/>
              <a:t> </a:t>
            </a:r>
            <a:r>
              <a:rPr dirty="0" err="1"/>
              <a:t>realizzare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presentazione</a:t>
            </a:r>
            <a:r>
              <a:rPr dirty="0"/>
              <a:t> </a:t>
            </a:r>
            <a:r>
              <a:rPr dirty="0" err="1"/>
              <a:t>sull’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argomento</a:t>
            </a:r>
            <a:r>
              <a:rPr dirty="0"/>
              <a:t> </a:t>
            </a:r>
            <a:r>
              <a:rPr dirty="0" err="1"/>
              <a:t>assegnato</a:t>
            </a:r>
            <a:r>
              <a:rPr dirty="0"/>
              <a:t>, </a:t>
            </a:r>
            <a:r>
              <a:rPr dirty="0" err="1"/>
              <a:t>utilizzando</a:t>
            </a:r>
            <a:r>
              <a:rPr dirty="0"/>
              <a:t> al </a:t>
            </a:r>
            <a:r>
              <a:rPr dirty="0" err="1"/>
              <a:t>meglio</a:t>
            </a:r>
            <a:r>
              <a:rPr dirty="0"/>
              <a:t> il tempo e le </a:t>
            </a:r>
            <a:r>
              <a:rPr dirty="0" err="1"/>
              <a:t>risorse</a:t>
            </a:r>
            <a:r>
              <a:rPr dirty="0"/>
              <a:t> </a:t>
            </a:r>
            <a:r>
              <a:rPr dirty="0" err="1"/>
              <a:t>disponibili</a:t>
            </a:r>
            <a:r>
              <a:rPr dirty="0"/>
              <a:t>.</a:t>
            </a:r>
          </a:p>
          <a:p>
            <a:pPr algn="l">
              <a:defRPr sz="4200" spc="-42">
                <a:solidFill>
                  <a:srgbClr val="516F7B"/>
                </a:solidFill>
              </a:defRPr>
            </a:pPr>
            <a:r>
              <a:rPr dirty="0"/>
              <a:t>Il team </a:t>
            </a:r>
            <a:r>
              <a:rPr dirty="0" err="1"/>
              <a:t>dovrà</a:t>
            </a:r>
            <a:r>
              <a:rPr dirty="0"/>
              <a:t> </a:t>
            </a:r>
            <a:r>
              <a:rPr dirty="0" err="1"/>
              <a:t>quindi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organizzarsi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decidere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ruoli</a:t>
            </a:r>
            <a:r>
              <a:rPr dirty="0"/>
              <a:t>, </a:t>
            </a:r>
            <a:r>
              <a:rPr dirty="0" err="1"/>
              <a:t>realizzare</a:t>
            </a:r>
            <a:r>
              <a:rPr dirty="0"/>
              <a:t> un brainstorming </a:t>
            </a:r>
            <a:r>
              <a:rPr dirty="0" err="1"/>
              <a:t>iniziale</a:t>
            </a:r>
            <a:r>
              <a:rPr dirty="0"/>
              <a:t>, </a:t>
            </a:r>
            <a:r>
              <a:rPr dirty="0" err="1"/>
              <a:t>trovare</a:t>
            </a:r>
            <a:r>
              <a:rPr dirty="0"/>
              <a:t> le </a:t>
            </a:r>
            <a:r>
              <a:rPr dirty="0" err="1"/>
              <a:t>informazioni</a:t>
            </a:r>
            <a:r>
              <a:rPr dirty="0"/>
              <a:t> </a:t>
            </a:r>
            <a:r>
              <a:rPr dirty="0" err="1"/>
              <a:t>necessarie</a:t>
            </a:r>
            <a:r>
              <a:rPr dirty="0"/>
              <a:t>, </a:t>
            </a:r>
            <a:r>
              <a:rPr dirty="0" err="1"/>
              <a:t>scrivere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contenuti</a:t>
            </a:r>
            <a:r>
              <a:rPr dirty="0"/>
              <a:t>, </a:t>
            </a:r>
            <a:r>
              <a:rPr dirty="0" err="1"/>
              <a:t>realizzare</a:t>
            </a:r>
            <a:r>
              <a:rPr dirty="0"/>
              <a:t> le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slide</a:t>
            </a:r>
            <a:r>
              <a:rPr dirty="0"/>
              <a:t>, </a:t>
            </a:r>
            <a:r>
              <a:rPr dirty="0" err="1"/>
              <a:t>decidere</a:t>
            </a:r>
            <a:r>
              <a:rPr dirty="0"/>
              <a:t> la </a:t>
            </a:r>
            <a:r>
              <a:rPr dirty="0" err="1"/>
              <a:t>migliore</a:t>
            </a:r>
            <a:r>
              <a:rPr dirty="0"/>
              <a:t> </a:t>
            </a:r>
            <a:r>
              <a:rPr dirty="0" err="1"/>
              <a:t>modalità</a:t>
            </a:r>
            <a:r>
              <a:rPr dirty="0"/>
              <a:t> di </a:t>
            </a:r>
            <a:r>
              <a:rPr dirty="0" err="1"/>
              <a:t>esposizione</a:t>
            </a:r>
            <a:r>
              <a:rPr dirty="0"/>
              <a:t> e </a:t>
            </a:r>
            <a:r>
              <a:rPr dirty="0" err="1"/>
              <a:t>creare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sessioni</a:t>
            </a:r>
            <a:r>
              <a:rPr dirty="0"/>
              <a:t> di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coaching</a:t>
            </a:r>
            <a:r>
              <a:rPr dirty="0"/>
              <a:t> di </a:t>
            </a:r>
            <a:r>
              <a:rPr dirty="0" err="1"/>
              <a:t>gruppo</a:t>
            </a:r>
            <a:r>
              <a:rPr dirty="0"/>
              <a:t> per fare in modo </a:t>
            </a:r>
            <a:r>
              <a:rPr dirty="0" err="1"/>
              <a:t>che</a:t>
            </a:r>
            <a:r>
              <a:rPr dirty="0"/>
              <a:t> uno o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rappresentanti</a:t>
            </a:r>
            <a:r>
              <a:rPr dirty="0"/>
              <a:t> </a:t>
            </a:r>
            <a:r>
              <a:rPr dirty="0" err="1"/>
              <a:t>prendano</a:t>
            </a:r>
            <a:r>
              <a:rPr dirty="0"/>
              <a:t> </a:t>
            </a:r>
            <a:r>
              <a:rPr dirty="0" err="1"/>
              <a:t>parte</a:t>
            </a:r>
            <a:r>
              <a:rPr dirty="0"/>
              <a:t> </a:t>
            </a:r>
            <a:r>
              <a:rPr dirty="0" err="1"/>
              <a:t>all’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esposizione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</a:t>
            </a:r>
            <a:r>
              <a:rPr dirty="0" err="1"/>
              <a:t>maniera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efficace</a:t>
            </a:r>
            <a:r>
              <a:rPr dirty="0"/>
              <a:t> </a:t>
            </a:r>
            <a:r>
              <a:rPr dirty="0" err="1"/>
              <a:t>possibile</a:t>
            </a:r>
            <a:r>
              <a:rPr dirty="0"/>
              <a:t>.</a:t>
            </a:r>
          </a:p>
          <a:p>
            <a:pPr algn="l">
              <a:defRPr sz="4200" spc="-42">
                <a:solidFill>
                  <a:srgbClr val="516F7B"/>
                </a:solidFill>
              </a:defRPr>
            </a:pPr>
            <a:r>
              <a:rPr dirty="0" err="1"/>
              <a:t>Volendo</a:t>
            </a:r>
            <a:r>
              <a:rPr dirty="0"/>
              <a:t>, </a:t>
            </a:r>
            <a:r>
              <a:rPr dirty="0" err="1"/>
              <a:t>inoltre</a:t>
            </a:r>
            <a:r>
              <a:rPr dirty="0"/>
              <a:t>, le </a:t>
            </a:r>
            <a:r>
              <a:rPr dirty="0" err="1"/>
              <a:t>presentazioni</a:t>
            </a:r>
            <a:r>
              <a:rPr dirty="0"/>
              <a:t> </a:t>
            </a:r>
            <a:r>
              <a:rPr dirty="0" err="1"/>
              <a:t>potranno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valutate</a:t>
            </a:r>
            <a:r>
              <a:rPr dirty="0"/>
              <a:t> e </a:t>
            </a:r>
            <a:r>
              <a:rPr dirty="0" err="1"/>
              <a:t>votate</a:t>
            </a:r>
            <a:r>
              <a:rPr dirty="0"/>
              <a:t> o </a:t>
            </a:r>
            <a:r>
              <a:rPr dirty="0" err="1"/>
              <a:t>dai</a:t>
            </a:r>
            <a:r>
              <a:rPr dirty="0"/>
              <a:t> </a:t>
            </a:r>
            <a:r>
              <a:rPr dirty="0" err="1"/>
              <a:t>partecipanti</a:t>
            </a:r>
            <a:r>
              <a:rPr dirty="0"/>
              <a:t> o da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commissione</a:t>
            </a:r>
            <a:r>
              <a:rPr dirty="0"/>
              <a:t> di </a:t>
            </a:r>
            <a:r>
              <a:rPr dirty="0" err="1"/>
              <a:t>esperti</a:t>
            </a:r>
            <a:r>
              <a:rPr dirty="0"/>
              <a:t> per </a:t>
            </a:r>
            <a:r>
              <a:rPr dirty="0" err="1"/>
              <a:t>decretare</a:t>
            </a:r>
            <a:r>
              <a:rPr dirty="0"/>
              <a:t> il team </a:t>
            </a:r>
            <a:r>
              <a:rPr dirty="0" err="1"/>
              <a:t>che</a:t>
            </a:r>
            <a:r>
              <a:rPr dirty="0"/>
              <a:t> ha </a:t>
            </a:r>
            <a:r>
              <a:rPr dirty="0" err="1"/>
              <a:t>performato</a:t>
            </a:r>
            <a:r>
              <a:rPr dirty="0"/>
              <a:t> </a:t>
            </a:r>
            <a:r>
              <a:rPr dirty="0" err="1"/>
              <a:t>meglio</a:t>
            </a:r>
            <a:r>
              <a:rPr dirty="0"/>
              <a:t>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FFA8735B-F8B7-FC0B-4923-270DC977A0B3}"/>
              </a:ext>
            </a:extLst>
          </p:cNvPr>
          <p:cNvSpPr txBox="1"/>
          <p:nvPr/>
        </p:nvSpPr>
        <p:spPr>
          <a:xfrm>
            <a:off x="11721717" y="476060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 err="1"/>
              <a:t>L’ATTIVITà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Stock-499517325.jpg" descr="iStock-499517325.jpg"/>
          <p:cNvPicPr>
            <a:picLocks noChangeAspect="1"/>
          </p:cNvPicPr>
          <p:nvPr/>
        </p:nvPicPr>
        <p:blipFill>
          <a:blip r:embed="rId2"/>
          <a:srcRect r="35512"/>
          <a:stretch>
            <a:fillRect/>
          </a:stretch>
        </p:blipFill>
        <p:spPr>
          <a:xfrm flipH="1">
            <a:off x="12931378" y="0"/>
            <a:ext cx="132677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11941968" y="13037343"/>
            <a:ext cx="482204" cy="5000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86" name="Nella prima fase il formatore realizzerà un briefing  su come realizzare l’attività e su come rendere i propri interventi più incisivi ed efficaci.…"/>
          <p:cNvSpPr txBox="1"/>
          <p:nvPr/>
        </p:nvSpPr>
        <p:spPr>
          <a:xfrm>
            <a:off x="552449" y="2507572"/>
            <a:ext cx="11811299" cy="1023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dirty="0"/>
              <a:t>Nella prima </a:t>
            </a:r>
            <a:r>
              <a:rPr dirty="0" err="1"/>
              <a:t>fase</a:t>
            </a:r>
            <a:r>
              <a:rPr dirty="0"/>
              <a:t> il </a:t>
            </a:r>
            <a:r>
              <a:rPr dirty="0" err="1"/>
              <a:t>formatore</a:t>
            </a:r>
            <a:r>
              <a:rPr dirty="0"/>
              <a:t> </a:t>
            </a:r>
            <a:r>
              <a:rPr dirty="0" err="1"/>
              <a:t>realizzerà</a:t>
            </a:r>
            <a:r>
              <a:rPr dirty="0"/>
              <a:t> un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briefing</a:t>
            </a:r>
            <a:r>
              <a:rPr dirty="0"/>
              <a:t>  </a:t>
            </a:r>
            <a:r>
              <a:rPr dirty="0" err="1"/>
              <a:t>su</a:t>
            </a:r>
            <a:r>
              <a:rPr dirty="0"/>
              <a:t> come </a:t>
            </a:r>
            <a:r>
              <a:rPr dirty="0" err="1"/>
              <a:t>realizzare</a:t>
            </a:r>
            <a:r>
              <a:rPr dirty="0"/>
              <a:t> </a:t>
            </a:r>
            <a:r>
              <a:rPr dirty="0" err="1"/>
              <a:t>l’attività</a:t>
            </a:r>
            <a:r>
              <a:rPr dirty="0"/>
              <a:t> e </a:t>
            </a:r>
            <a:r>
              <a:rPr dirty="0" err="1"/>
              <a:t>su</a:t>
            </a:r>
            <a:r>
              <a:rPr dirty="0"/>
              <a:t> come </a:t>
            </a:r>
            <a:r>
              <a:rPr dirty="0" err="1"/>
              <a:t>rendere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propri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interventi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incisivi</a:t>
            </a:r>
            <a:r>
              <a:rPr dirty="0"/>
              <a:t> ed </a:t>
            </a:r>
            <a:r>
              <a:rPr dirty="0" err="1"/>
              <a:t>efficaci</a:t>
            </a:r>
            <a:r>
              <a:rPr dirty="0"/>
              <a:t>.</a:t>
            </a:r>
          </a:p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dirty="0" err="1"/>
              <a:t>Attraverso</a:t>
            </a:r>
            <a:r>
              <a:rPr dirty="0"/>
              <a:t> </a:t>
            </a:r>
            <a:r>
              <a:rPr dirty="0" err="1"/>
              <a:t>l’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analisi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dirty="0"/>
              <a:t>e la </a:t>
            </a:r>
            <a:r>
              <a:rPr dirty="0" err="1"/>
              <a:t>visione</a:t>
            </a:r>
            <a:r>
              <a:rPr dirty="0"/>
              <a:t> di </a:t>
            </a:r>
            <a:r>
              <a:rPr dirty="0" err="1"/>
              <a:t>alcuni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migliori</a:t>
            </a:r>
            <a:r>
              <a:rPr dirty="0"/>
              <a:t> </a:t>
            </a:r>
            <a:r>
              <a:rPr dirty="0" err="1"/>
              <a:t>interventi</a:t>
            </a:r>
            <a:r>
              <a:rPr dirty="0"/>
              <a:t> TED, </a:t>
            </a:r>
            <a:r>
              <a:rPr dirty="0" err="1"/>
              <a:t>verranno</a:t>
            </a:r>
            <a:r>
              <a:rPr dirty="0"/>
              <a:t> </a:t>
            </a:r>
            <a:r>
              <a:rPr dirty="0" err="1"/>
              <a:t>quindi</a:t>
            </a:r>
            <a:r>
              <a:rPr dirty="0"/>
              <a:t> </a:t>
            </a:r>
            <a:r>
              <a:rPr dirty="0" err="1"/>
              <a:t>presi</a:t>
            </a:r>
            <a:r>
              <a:rPr dirty="0"/>
              <a:t> in </a:t>
            </a:r>
            <a:r>
              <a:rPr dirty="0" err="1"/>
              <a:t>considerazione</a:t>
            </a:r>
            <a:r>
              <a:rPr dirty="0"/>
              <a:t> tutti </a:t>
            </a:r>
            <a:r>
              <a:rPr dirty="0" err="1"/>
              <a:t>quegli</a:t>
            </a:r>
            <a:r>
              <a:rPr dirty="0"/>
              <a:t> </a:t>
            </a:r>
            <a:r>
              <a:rPr dirty="0" err="1"/>
              <a:t>aspetti</a:t>
            </a:r>
            <a:r>
              <a:rPr dirty="0"/>
              <a:t> del public speaking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permettono</a:t>
            </a:r>
            <a:r>
              <a:rPr dirty="0"/>
              <a:t> a un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conferenziere</a:t>
            </a:r>
            <a:r>
              <a:rPr dirty="0"/>
              <a:t> di fare la </a:t>
            </a:r>
            <a:r>
              <a:rPr dirty="0" err="1"/>
              <a:t>differenza</a:t>
            </a:r>
            <a:r>
              <a:rPr dirty="0"/>
              <a:t>, </a:t>
            </a:r>
            <a:r>
              <a:rPr dirty="0" err="1"/>
              <a:t>dai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contenuti</a:t>
            </a:r>
            <a:r>
              <a:rPr dirty="0"/>
              <a:t> </a:t>
            </a:r>
            <a:r>
              <a:rPr dirty="0" err="1"/>
              <a:t>alla</a:t>
            </a:r>
            <a:r>
              <a:rPr dirty="0"/>
              <a:t> </a:t>
            </a:r>
            <a:r>
              <a:rPr dirty="0" err="1"/>
              <a:t>capacità</a:t>
            </a:r>
            <a:r>
              <a:rPr dirty="0"/>
              <a:t> e </a:t>
            </a:r>
            <a:r>
              <a:rPr dirty="0" err="1"/>
              <a:t>modalità</a:t>
            </a:r>
            <a:r>
              <a:rPr dirty="0"/>
              <a:t> di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esposizione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dirty="0" err="1"/>
              <a:t>fino</a:t>
            </a:r>
            <a:r>
              <a:rPr dirty="0"/>
              <a:t> </a:t>
            </a:r>
            <a:r>
              <a:rPr dirty="0" err="1"/>
              <a:t>alla</a:t>
            </a:r>
            <a:r>
              <a:rPr dirty="0"/>
              <a:t> </a:t>
            </a:r>
            <a:r>
              <a:rPr dirty="0" err="1"/>
              <a:t>realizzazione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slide</a:t>
            </a:r>
            <a:r>
              <a:rPr dirty="0"/>
              <a:t>.</a:t>
            </a:r>
          </a:p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dirty="0"/>
              <a:t>Nella </a:t>
            </a:r>
            <a:r>
              <a:rPr dirty="0" err="1"/>
              <a:t>seconda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,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vari</a:t>
            </a:r>
            <a:r>
              <a:rPr dirty="0"/>
              <a:t> </a:t>
            </a:r>
            <a:r>
              <a:rPr dirty="0" err="1"/>
              <a:t>gruppi</a:t>
            </a:r>
            <a:r>
              <a:rPr dirty="0"/>
              <a:t> </a:t>
            </a:r>
            <a:r>
              <a:rPr dirty="0" err="1"/>
              <a:t>dovranno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organizzarsi</a:t>
            </a:r>
            <a:r>
              <a:rPr dirty="0"/>
              <a:t> </a:t>
            </a:r>
            <a:r>
              <a:rPr dirty="0" err="1"/>
              <a:t>autonomamente</a:t>
            </a:r>
            <a:r>
              <a:rPr dirty="0"/>
              <a:t> per </a:t>
            </a:r>
            <a:r>
              <a:rPr dirty="0" err="1"/>
              <a:t>realizzare</a:t>
            </a:r>
            <a:r>
              <a:rPr dirty="0"/>
              <a:t>, </a:t>
            </a:r>
            <a:r>
              <a:rPr dirty="0" err="1"/>
              <a:t>nei</a:t>
            </a:r>
            <a:r>
              <a:rPr dirty="0"/>
              <a:t> tempi </a:t>
            </a:r>
            <a:r>
              <a:rPr dirty="0" err="1"/>
              <a:t>indicati</a:t>
            </a:r>
            <a:r>
              <a:rPr dirty="0"/>
              <a:t>,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presentazione</a:t>
            </a:r>
            <a:r>
              <a:rPr dirty="0"/>
              <a:t> di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durata</a:t>
            </a:r>
            <a:r>
              <a:rPr dirty="0"/>
              <a:t> </a:t>
            </a:r>
            <a:r>
              <a:rPr dirty="0" err="1"/>
              <a:t>specifica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potrebbe</a:t>
            </a:r>
            <a:r>
              <a:rPr dirty="0"/>
              <a:t> </a:t>
            </a:r>
            <a:r>
              <a:rPr dirty="0" err="1"/>
              <a:t>idealmente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presentata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un </a:t>
            </a:r>
            <a:r>
              <a:rPr dirty="0" err="1"/>
              <a:t>evento</a:t>
            </a:r>
            <a:r>
              <a:rPr dirty="0"/>
              <a:t> TED.</a:t>
            </a:r>
          </a:p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dirty="0" err="1"/>
              <a:t>Nell’ultima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, </a:t>
            </a:r>
            <a:r>
              <a:rPr dirty="0" err="1"/>
              <a:t>ogni</a:t>
            </a:r>
            <a:r>
              <a:rPr dirty="0"/>
              <a:t> </a:t>
            </a:r>
            <a:r>
              <a:rPr dirty="0" err="1"/>
              <a:t>gruppo</a:t>
            </a:r>
            <a:r>
              <a:rPr dirty="0"/>
              <a:t> </a:t>
            </a:r>
            <a:r>
              <a:rPr dirty="0" err="1"/>
              <a:t>farà</a:t>
            </a:r>
            <a:r>
              <a:rPr dirty="0"/>
              <a:t> la propria </a:t>
            </a:r>
            <a:r>
              <a:rPr dirty="0" err="1"/>
              <a:t>presentazione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verrà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valutata</a:t>
            </a:r>
            <a:r>
              <a:rPr dirty="0"/>
              <a:t> in base non solo ai </a:t>
            </a:r>
            <a:r>
              <a:rPr dirty="0" err="1"/>
              <a:t>contenuti</a:t>
            </a:r>
            <a:r>
              <a:rPr dirty="0"/>
              <a:t> ma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alla</a:t>
            </a:r>
            <a:r>
              <a:rPr dirty="0"/>
              <a:t> </a:t>
            </a:r>
            <a:r>
              <a:rPr dirty="0" err="1"/>
              <a:t>modalità</a:t>
            </a:r>
            <a:r>
              <a:rPr dirty="0"/>
              <a:t> e </a:t>
            </a:r>
            <a:r>
              <a:rPr dirty="0" err="1"/>
              <a:t>all’originalità</a:t>
            </a:r>
            <a:r>
              <a:rPr dirty="0"/>
              <a:t> di </a:t>
            </a:r>
            <a:r>
              <a:rPr dirty="0" err="1"/>
              <a:t>esposizione</a:t>
            </a:r>
            <a:r>
              <a:rPr dirty="0"/>
              <a:t>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D7FA43C7-BCA5-1E81-45D5-6D9D87DA681B}"/>
              </a:ext>
            </a:extLst>
          </p:cNvPr>
          <p:cNvSpPr txBox="1"/>
          <p:nvPr/>
        </p:nvSpPr>
        <p:spPr>
          <a:xfrm>
            <a:off x="313748" y="687877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 err="1"/>
              <a:t>MODALITà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Depositphotos_15757565_XL.jpg" descr="Depositphotos_15757565_XL.jpg"/>
          <p:cNvPicPr>
            <a:picLocks noChangeAspect="1"/>
          </p:cNvPicPr>
          <p:nvPr/>
        </p:nvPicPr>
        <p:blipFill rotWithShape="1">
          <a:blip r:embed="rId2"/>
          <a:srcRect l="9478" t="17894" r="48371" b="-17894"/>
          <a:stretch/>
        </p:blipFill>
        <p:spPr>
          <a:xfrm>
            <a:off x="0" y="0"/>
            <a:ext cx="10433024" cy="1670521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L’attività può essere utilizzata anche come parte finale di un percorso di public speaking che può durare fino a 4 giornate di formazione e che permette ai partecipanti di acquisire tutte quelle competenze necessarie per parlare in pubblico in maniera na"/>
          <p:cNvSpPr txBox="1"/>
          <p:nvPr/>
        </p:nvSpPr>
        <p:spPr>
          <a:xfrm>
            <a:off x="10962778" y="1807089"/>
            <a:ext cx="12512379" cy="11778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 spc="-84">
                <a:solidFill>
                  <a:srgbClr val="516F7B"/>
                </a:solidFill>
              </a:defRPr>
            </a:pPr>
            <a:r>
              <a:rPr dirty="0" err="1"/>
              <a:t>L’attività</a:t>
            </a:r>
            <a:r>
              <a:rPr dirty="0"/>
              <a:t> </a:t>
            </a:r>
            <a:r>
              <a:rPr dirty="0" err="1"/>
              <a:t>può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utilizzata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come </a:t>
            </a:r>
            <a:r>
              <a:rPr dirty="0" err="1"/>
              <a:t>parte</a:t>
            </a:r>
            <a:r>
              <a:rPr dirty="0"/>
              <a:t> finale di un </a:t>
            </a:r>
            <a:r>
              <a:rPr dirty="0" err="1"/>
              <a:t>percorso</a:t>
            </a:r>
            <a:r>
              <a:rPr dirty="0"/>
              <a:t> di public speaking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può</a:t>
            </a:r>
            <a:r>
              <a:rPr dirty="0"/>
              <a:t> </a:t>
            </a:r>
            <a:r>
              <a:rPr dirty="0" err="1"/>
              <a:t>durare</a:t>
            </a:r>
            <a:r>
              <a:rPr dirty="0"/>
              <a:t> </a:t>
            </a:r>
            <a:r>
              <a:rPr dirty="0" err="1"/>
              <a:t>fino</a:t>
            </a:r>
            <a:r>
              <a:rPr dirty="0"/>
              <a:t> a 4 </a:t>
            </a:r>
            <a:r>
              <a:rPr dirty="0" err="1"/>
              <a:t>giornate</a:t>
            </a:r>
            <a:r>
              <a:rPr dirty="0"/>
              <a:t> di </a:t>
            </a:r>
            <a:r>
              <a:rPr dirty="0" err="1"/>
              <a:t>formazione</a:t>
            </a:r>
            <a:r>
              <a:rPr dirty="0"/>
              <a:t> e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permette</a:t>
            </a:r>
            <a:r>
              <a:rPr dirty="0"/>
              <a:t> ai </a:t>
            </a:r>
            <a:r>
              <a:rPr dirty="0" err="1"/>
              <a:t>partecipanti</a:t>
            </a:r>
            <a:r>
              <a:rPr dirty="0"/>
              <a:t> di </a:t>
            </a:r>
            <a:r>
              <a:rPr dirty="0" err="1"/>
              <a:t>acquisire</a:t>
            </a:r>
            <a:r>
              <a:rPr dirty="0"/>
              <a:t> </a:t>
            </a:r>
            <a:r>
              <a:rPr dirty="0" err="1"/>
              <a:t>tutte</a:t>
            </a:r>
            <a:r>
              <a:rPr dirty="0"/>
              <a:t> quelle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competenze</a:t>
            </a:r>
            <a:r>
              <a:rPr dirty="0"/>
              <a:t> </a:t>
            </a:r>
            <a:r>
              <a:rPr dirty="0" err="1"/>
              <a:t>necessarie</a:t>
            </a:r>
            <a:r>
              <a:rPr dirty="0"/>
              <a:t> per </a:t>
            </a:r>
            <a:r>
              <a:rPr dirty="0" err="1"/>
              <a:t>parlare</a:t>
            </a:r>
            <a:r>
              <a:rPr dirty="0"/>
              <a:t> in </a:t>
            </a:r>
            <a:r>
              <a:rPr dirty="0" err="1"/>
              <a:t>pubblico</a:t>
            </a:r>
            <a:r>
              <a:rPr dirty="0"/>
              <a:t> in </a:t>
            </a:r>
            <a:r>
              <a:rPr dirty="0" err="1"/>
              <a:t>maniera</a:t>
            </a:r>
            <a:r>
              <a:rPr dirty="0"/>
              <a:t> </a:t>
            </a:r>
            <a:r>
              <a:rPr dirty="0" err="1"/>
              <a:t>naturale</a:t>
            </a:r>
            <a:r>
              <a:rPr dirty="0"/>
              <a:t> ed </a:t>
            </a:r>
            <a:r>
              <a:rPr dirty="0" err="1"/>
              <a:t>efficace</a:t>
            </a:r>
            <a:r>
              <a:rPr dirty="0"/>
              <a:t>.</a:t>
            </a:r>
            <a:br>
              <a:rPr dirty="0"/>
            </a:br>
            <a:r>
              <a:rPr dirty="0"/>
              <a:t>Il </a:t>
            </a:r>
            <a:r>
              <a:rPr dirty="0" err="1"/>
              <a:t>corso</a:t>
            </a:r>
            <a:r>
              <a:rPr dirty="0"/>
              <a:t> </a:t>
            </a:r>
            <a:r>
              <a:rPr dirty="0" err="1"/>
              <a:t>andrà</a:t>
            </a:r>
            <a:r>
              <a:rPr dirty="0"/>
              <a:t> a </a:t>
            </a:r>
            <a:r>
              <a:rPr dirty="0" err="1"/>
              <a:t>toccare</a:t>
            </a:r>
            <a:r>
              <a:rPr dirty="0"/>
              <a:t> </a:t>
            </a:r>
            <a:r>
              <a:rPr dirty="0" err="1"/>
              <a:t>molti</a:t>
            </a:r>
            <a:r>
              <a:rPr dirty="0"/>
              <a:t> </a:t>
            </a:r>
            <a:r>
              <a:rPr dirty="0" err="1"/>
              <a:t>argomenti</a:t>
            </a:r>
            <a:r>
              <a:rPr dirty="0"/>
              <a:t>: come </a:t>
            </a:r>
            <a:r>
              <a:rPr dirty="0" err="1"/>
              <a:t>utilizzare</a:t>
            </a:r>
            <a:r>
              <a:rPr dirty="0"/>
              <a:t> al </a:t>
            </a:r>
            <a:r>
              <a:rPr dirty="0" err="1"/>
              <a:t>meglio</a:t>
            </a:r>
            <a:r>
              <a:rPr dirty="0"/>
              <a:t> la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voce</a:t>
            </a:r>
            <a:r>
              <a:rPr dirty="0"/>
              <a:t>, come stare in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scena</a:t>
            </a:r>
            <a:r>
              <a:rPr dirty="0"/>
              <a:t> e come </a:t>
            </a:r>
            <a:r>
              <a:rPr dirty="0" err="1"/>
              <a:t>sfruttare</a:t>
            </a:r>
            <a:r>
              <a:rPr dirty="0"/>
              <a:t> il </a:t>
            </a:r>
            <a:r>
              <a:rPr dirty="0" err="1"/>
              <a:t>linguaggio</a:t>
            </a:r>
            <a:r>
              <a:rPr dirty="0"/>
              <a:t>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non verbale</a:t>
            </a:r>
            <a:r>
              <a:rPr dirty="0"/>
              <a:t> e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paraverbale</a:t>
            </a:r>
            <a:r>
              <a:rPr dirty="0"/>
              <a:t> per </a:t>
            </a:r>
            <a:r>
              <a:rPr dirty="0" err="1"/>
              <a:t>attirare</a:t>
            </a:r>
            <a:r>
              <a:rPr dirty="0"/>
              <a:t> </a:t>
            </a:r>
            <a:r>
              <a:rPr dirty="0" err="1"/>
              <a:t>l’attenzione</a:t>
            </a:r>
            <a:r>
              <a:rPr dirty="0"/>
              <a:t> del </a:t>
            </a:r>
            <a:r>
              <a:rPr dirty="0" err="1"/>
              <a:t>pubblico</a:t>
            </a:r>
            <a:r>
              <a:rPr dirty="0"/>
              <a:t>, come </a:t>
            </a:r>
            <a:r>
              <a:rPr dirty="0" err="1"/>
              <a:t>gestire</a:t>
            </a:r>
            <a:r>
              <a:rPr dirty="0"/>
              <a:t> lo stress, </a:t>
            </a:r>
            <a:r>
              <a:rPr dirty="0" err="1"/>
              <a:t>etc</a:t>
            </a:r>
            <a:r>
              <a:rPr dirty="0"/>
              <a:t>…</a:t>
            </a:r>
          </a:p>
          <a:p>
            <a:pPr algn="l">
              <a:defRPr sz="4200" spc="-84">
                <a:solidFill>
                  <a:srgbClr val="516F7B"/>
                </a:solidFill>
              </a:defRPr>
            </a:pPr>
            <a:r>
              <a:rPr dirty="0"/>
              <a:t>Si </a:t>
            </a:r>
            <a:r>
              <a:rPr dirty="0" err="1"/>
              <a:t>parlerà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di come </a:t>
            </a:r>
            <a:r>
              <a:rPr dirty="0" err="1"/>
              <a:t>produrre</a:t>
            </a:r>
            <a:r>
              <a:rPr dirty="0"/>
              <a:t> </a:t>
            </a:r>
            <a:r>
              <a:rPr dirty="0" err="1"/>
              <a:t>contenuti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possano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interessanti</a:t>
            </a:r>
            <a:r>
              <a:rPr dirty="0"/>
              <a:t> e </a:t>
            </a:r>
            <a:r>
              <a:rPr dirty="0" err="1"/>
              <a:t>accattivanti</a:t>
            </a:r>
            <a:r>
              <a:rPr dirty="0"/>
              <a:t>, </a:t>
            </a:r>
            <a:r>
              <a:rPr dirty="0" err="1"/>
              <a:t>attraverso</a:t>
            </a:r>
            <a:r>
              <a:rPr dirty="0"/>
              <a:t> uno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storytelling</a:t>
            </a:r>
            <a:r>
              <a:rPr dirty="0"/>
              <a:t> </a:t>
            </a:r>
            <a:r>
              <a:rPr dirty="0" err="1"/>
              <a:t>efficace</a:t>
            </a:r>
            <a:r>
              <a:rPr dirty="0"/>
              <a:t> e </a:t>
            </a:r>
            <a:r>
              <a:rPr dirty="0" err="1"/>
              <a:t>persuasivo</a:t>
            </a:r>
            <a:r>
              <a:rPr dirty="0"/>
              <a:t>.</a:t>
            </a:r>
          </a:p>
          <a:p>
            <a:pPr algn="l">
              <a:defRPr sz="4200" spc="-84">
                <a:solidFill>
                  <a:srgbClr val="516F7B"/>
                </a:solidFill>
              </a:defRPr>
            </a:pPr>
            <a:r>
              <a:rPr dirty="0"/>
              <a:t>In ultimo </a:t>
            </a:r>
            <a:r>
              <a:rPr dirty="0" err="1"/>
              <a:t>verrà</a:t>
            </a:r>
            <a:r>
              <a:rPr dirty="0"/>
              <a:t> </a:t>
            </a:r>
            <a:r>
              <a:rPr dirty="0" err="1"/>
              <a:t>affrontato</a:t>
            </a:r>
            <a:r>
              <a:rPr dirty="0"/>
              <a:t> il </a:t>
            </a:r>
            <a:r>
              <a:rPr dirty="0" err="1"/>
              <a:t>tema</a:t>
            </a:r>
            <a:r>
              <a:rPr dirty="0"/>
              <a:t> </a:t>
            </a:r>
            <a:r>
              <a:rPr dirty="0" err="1"/>
              <a:t>dello</a:t>
            </a:r>
            <a:r>
              <a:rPr dirty="0"/>
              <a:t>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slide-making</a:t>
            </a:r>
            <a:r>
              <a:rPr dirty="0"/>
              <a:t>, </a:t>
            </a:r>
            <a:r>
              <a:rPr dirty="0" err="1"/>
              <a:t>ovvero</a:t>
            </a:r>
            <a:r>
              <a:rPr dirty="0"/>
              <a:t> di come </a:t>
            </a:r>
            <a:r>
              <a:rPr dirty="0" err="1"/>
              <a:t>realizzare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slide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possano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di </a:t>
            </a:r>
            <a:r>
              <a:rPr dirty="0" err="1"/>
              <a:t>supporto</a:t>
            </a:r>
            <a:r>
              <a:rPr dirty="0"/>
              <a:t> al </a:t>
            </a:r>
            <a:r>
              <a:rPr dirty="0" err="1"/>
              <a:t>relatore</a:t>
            </a:r>
            <a:r>
              <a:rPr dirty="0"/>
              <a:t> per </a:t>
            </a:r>
            <a:r>
              <a:rPr dirty="0" err="1"/>
              <a:t>veicolare</a:t>
            </a:r>
            <a:r>
              <a:rPr dirty="0"/>
              <a:t> un </a:t>
            </a:r>
            <a:r>
              <a:rPr dirty="0" err="1"/>
              <a:t>messaggio</a:t>
            </a:r>
            <a:r>
              <a:rPr dirty="0"/>
              <a:t> di </a:t>
            </a:r>
            <a:r>
              <a:rPr dirty="0" err="1"/>
              <a:t>grande</a:t>
            </a:r>
            <a:r>
              <a:rPr dirty="0"/>
              <a:t> </a:t>
            </a:r>
            <a:r>
              <a:rPr dirty="0" err="1"/>
              <a:t>impatto</a:t>
            </a:r>
            <a:r>
              <a:rPr dirty="0"/>
              <a:t>.</a:t>
            </a:r>
            <a:br>
              <a:rPr dirty="0"/>
            </a:br>
            <a:r>
              <a:rPr dirty="0"/>
              <a:t>TED-</a:t>
            </a:r>
            <a:r>
              <a:rPr dirty="0" err="1"/>
              <a:t>Experince</a:t>
            </a:r>
            <a:r>
              <a:rPr dirty="0"/>
              <a:t> </a:t>
            </a:r>
            <a:r>
              <a:rPr dirty="0" err="1"/>
              <a:t>sarà</a:t>
            </a:r>
            <a:r>
              <a:rPr dirty="0"/>
              <a:t> poi il banco di </a:t>
            </a:r>
            <a:r>
              <a:rPr dirty="0" err="1"/>
              <a:t>prova</a:t>
            </a:r>
            <a:r>
              <a:rPr dirty="0"/>
              <a:t> finale per </a:t>
            </a:r>
            <a:r>
              <a:rPr dirty="0" err="1"/>
              <a:t>mettere</a:t>
            </a:r>
            <a:r>
              <a:rPr dirty="0"/>
              <a:t> in </a:t>
            </a:r>
            <a:r>
              <a:rPr dirty="0" err="1"/>
              <a:t>pratica</a:t>
            </a:r>
            <a:r>
              <a:rPr dirty="0"/>
              <a:t> </a:t>
            </a:r>
            <a:r>
              <a:rPr dirty="0" err="1"/>
              <a:t>quanto</a:t>
            </a:r>
            <a:r>
              <a:rPr dirty="0"/>
              <a:t> </a:t>
            </a:r>
            <a:r>
              <a:rPr dirty="0" err="1"/>
              <a:t>appreso</a:t>
            </a:r>
            <a:r>
              <a:rPr dirty="0"/>
              <a:t>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F90CF339-F631-94A7-07E0-3D16FD7AE075}"/>
              </a:ext>
            </a:extLst>
          </p:cNvPr>
          <p:cNvSpPr txBox="1"/>
          <p:nvPr/>
        </p:nvSpPr>
        <p:spPr>
          <a:xfrm>
            <a:off x="10609609" y="406465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PUBLIC SPEAKING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Stock-642891484.jpg" descr="iStock-642891484.jpg"/>
          <p:cNvPicPr>
            <a:picLocks noChangeAspect="1"/>
          </p:cNvPicPr>
          <p:nvPr/>
        </p:nvPicPr>
        <p:blipFill>
          <a:blip r:embed="rId2"/>
          <a:srcRect l="30943"/>
          <a:stretch>
            <a:fillRect/>
          </a:stretch>
        </p:blipFill>
        <p:spPr>
          <a:xfrm>
            <a:off x="10982226" y="0"/>
            <a:ext cx="1420762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ipologia: indoor…"/>
          <p:cNvSpPr txBox="1"/>
          <p:nvPr/>
        </p:nvSpPr>
        <p:spPr>
          <a:xfrm>
            <a:off x="882650" y="2504839"/>
            <a:ext cx="9607551" cy="10560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Tipologia:</a:t>
            </a:r>
            <a:r>
              <a:t> indoor</a:t>
            </a:r>
          </a:p>
          <a:p>
            <a:pPr algn="just">
              <a:defRPr sz="4200" spc="-42">
                <a:solidFill>
                  <a:srgbClr val="516F7B"/>
                </a:solidFill>
              </a:defRPr>
            </a:pPr>
            <a:endParaRPr/>
          </a:p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Durata: </a:t>
            </a:r>
            <a:r>
              <a:t>dalle 4 alle 8 ore</a:t>
            </a:r>
            <a:br/>
            <a:r>
              <a:t>oltre ai tempi del briefing e dell’attività, va considerato il tempo di presentazione per ogni squadra che in media va dai 10 ai 15 minuti.</a:t>
            </a:r>
          </a:p>
          <a:p>
            <a:pPr algn="just">
              <a:defRPr sz="4200" spc="-42">
                <a:solidFill>
                  <a:srgbClr val="516F7B"/>
                </a:solidFill>
              </a:defRPr>
            </a:pPr>
            <a:endParaRPr/>
          </a:p>
          <a:p>
            <a:pPr algn="just">
              <a:defRPr sz="4200" b="1" spc="-42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Tematiche: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t> Comunication Skills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t> Public Speaking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t> Slide making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t> Lavoro di squadra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t> Gestione dei processi</a:t>
            </a:r>
          </a:p>
          <a:p>
            <a:pPr algn="just">
              <a:defRPr sz="4200" spc="-42">
                <a:solidFill>
                  <a:srgbClr val="516F7B"/>
                </a:solidFill>
              </a:defRPr>
            </a:pPr>
            <a:endParaRPr/>
          </a:p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Corso di Public Speaking: </a:t>
            </a:r>
          </a:p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t>Durata da 1 a 4 giorni.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EFA55346-F1DB-055F-9AF0-7363D7A19799}"/>
              </a:ext>
            </a:extLst>
          </p:cNvPr>
          <p:cNvSpPr txBox="1"/>
          <p:nvPr/>
        </p:nvSpPr>
        <p:spPr>
          <a:xfrm>
            <a:off x="536170" y="650639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INDICAZIONI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HI SONO"/>
          <p:cNvSpPr txBox="1"/>
          <p:nvPr/>
        </p:nvSpPr>
        <p:spPr>
          <a:xfrm>
            <a:off x="10920888" y="2169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CHI SONO</a:t>
            </a:r>
          </a:p>
        </p:txBody>
      </p:sp>
      <p:pic>
        <p:nvPicPr>
          <p:cNvPr id="197" name="MaxVellucci.jpg" descr="MaxVellucci.jpg"/>
          <p:cNvPicPr>
            <a:picLocks noChangeAspect="1"/>
          </p:cNvPicPr>
          <p:nvPr/>
        </p:nvPicPr>
        <p:blipFill rotWithShape="1">
          <a:blip r:embed="rId2"/>
          <a:srcRect l="12628" t="2453" r="12546" b="2866"/>
          <a:stretch/>
        </p:blipFill>
        <p:spPr>
          <a:xfrm>
            <a:off x="1" y="0"/>
            <a:ext cx="1091038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Da più di 20 anni mi occupo di formazione nell’ambito delle soft skills, soprattutto sui temi legati alla comunicazione (sia dal vivo che online), al pensiero creativo e innovativo e alle competenze legate all’improvvisazione.  In particolare mi occupo d"/>
          <p:cNvSpPr txBox="1"/>
          <p:nvPr/>
        </p:nvSpPr>
        <p:spPr>
          <a:xfrm>
            <a:off x="11534893" y="2119786"/>
            <a:ext cx="12313648" cy="1067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Da più di 20 anni mi occupo di formazione nell’ambito delle s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oft skills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 con una particolare specializzazione su temi come la comunicazione, il pensiero creativo e innovativo, il creative </a:t>
            </a:r>
            <a:r>
              <a:rPr lang="it-IT" sz="3600" dirty="0" err="1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problem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solving e la leadership.</a:t>
            </a:r>
          </a:p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In particolare mi occupo di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public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speaking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presentation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skills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, comunicazione dal vivo e online,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storytelling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slidemaking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comunicazione intergruppo attraverso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teambuilding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teamworking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.</a:t>
            </a:r>
            <a:b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Mi occupo inoltre di tutti quei processi che sono alla base della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creatività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della capacità di </a:t>
            </a:r>
            <a:r>
              <a:rPr lang="it-IT" sz="3600" dirty="0" err="1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problem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solving, atti a sviluppare un pensiero orientato all’innovazione.</a:t>
            </a:r>
            <a:b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In aggiunta, affianco le aziende per la realizzazione di eventi e progetti di 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comunicazione interna ed esterna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. </a:t>
            </a:r>
          </a:p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Sono inoltre il fondatore del metodo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Improv4Business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, che utilizza i principi dell’improvvisazione nell’ambito della formazione sia personale che professionale, con l’obiettivo di fornire gli strumenti per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adattarsi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meglio ai cambiamenti e per sviluppare il proprio potenziale al massimo, soprattutto nella capacità di lavorare in team.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787</Words>
  <Application>Microsoft Macintosh PowerPoint</Application>
  <PresentationFormat>Personalizzato</PresentationFormat>
  <Paragraphs>39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Futura Bold</vt:lpstr>
      <vt:lpstr>Gill Sans</vt:lpstr>
      <vt:lpstr>Gill Sans Light</vt:lpstr>
      <vt:lpstr>Lucida Grande</vt:lpstr>
      <vt:lpstr>Market Deco</vt:lpstr>
      <vt:lpstr>Showroom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Microsoft Office User</cp:lastModifiedBy>
  <cp:revision>1</cp:revision>
  <dcterms:modified xsi:type="dcterms:W3CDTF">2024-04-23T15:45:36Z</dcterms:modified>
</cp:coreProperties>
</file>