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lvl1pPr>
    <a:lvl2pPr marL="0" marR="0" indent="342900" algn="ctr" defTabSz="821531"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lvl2pPr>
    <a:lvl3pPr marL="0" marR="0" indent="685800" algn="ctr" defTabSz="821531"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lvl3pPr>
    <a:lvl4pPr marL="0" marR="0" indent="1028700" algn="ctr" defTabSz="821531"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lvl4pPr>
    <a:lvl5pPr marL="0" marR="0" indent="1371600" algn="ctr" defTabSz="821531"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lvl5pPr>
    <a:lvl6pPr marL="0" marR="0" indent="1714500" algn="ctr" defTabSz="821531"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lvl6pPr>
    <a:lvl7pPr marL="0" marR="0" indent="2057400" algn="ctr" defTabSz="821531"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lvl7pPr>
    <a:lvl8pPr marL="0" marR="0" indent="2400300" algn="ctr" defTabSz="821531"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lvl8pPr>
    <a:lvl9pPr marL="0" marR="0" indent="2743200" algn="ctr" defTabSz="821531"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def" i="de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def" i="de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def" i="de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def" i="de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def" i="de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def" i="de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def" i="de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def" i="de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def" i="de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def" i="de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def" i="def">
        <a:fontRef idx="min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b="def" i="def"/>
      <a:tcStyle>
        <a:tcBdr/>
        <a:fill>
          <a:solidFill>
            <a:srgbClr val="000000">
              <a:alpha val="5000"/>
            </a:srgbClr>
          </a:solidFill>
        </a:fill>
      </a:tcStyle>
    </a:band2H>
    <a:firstCol>
      <a:tcTxStyle b="def" i="de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def" i="de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def" i="de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def" i="de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def" i="de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def" i="de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def" i="de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def" i="de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def" i="de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def" i="de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def" i="de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8F44A2F1-9E1F-4B54-A3A2-5F16C0AD49E2}" styleName="">
    <a:tblBg/>
    <a:wholeTbl>
      <a:tcTxStyle b="off" i="off">
        <a:fontRef idx="min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3" name="Shape 173"/>
          <p:cNvSpPr/>
          <p:nvPr>
            <p:ph type="sldImg"/>
          </p:nvPr>
        </p:nvSpPr>
        <p:spPr>
          <a:xfrm>
            <a:off x="1143000" y="685800"/>
            <a:ext cx="4572000" cy="3429000"/>
          </a:xfrm>
          <a:prstGeom prst="rect">
            <a:avLst/>
          </a:prstGeom>
        </p:spPr>
        <p:txBody>
          <a:bodyPr/>
          <a:lstStyle/>
          <a:p>
            <a:pPr/>
          </a:p>
        </p:txBody>
      </p:sp>
      <p:sp>
        <p:nvSpPr>
          <p:cNvPr id="174" name="Shape 17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olo e sottotitolo">
    <p:spTree>
      <p:nvGrpSpPr>
        <p:cNvPr id="1" name=""/>
        <p:cNvGrpSpPr/>
        <p:nvPr/>
      </p:nvGrpSpPr>
      <p:grpSpPr>
        <a:xfrm>
          <a:off x="0" y="0"/>
          <a:ext cx="0" cy="0"/>
          <a:chOff x="0" y="0"/>
          <a:chExt cx="0" cy="0"/>
        </a:xfrm>
      </p:grpSpPr>
      <p:sp>
        <p:nvSpPr>
          <p:cNvPr id="1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In alto - Scur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3" name="Titolo Testo"/>
          <p:cNvSpPr txBox="1"/>
          <p:nvPr>
            <p:ph type="title"/>
          </p:nvPr>
        </p:nvSpPr>
        <p:spPr>
          <a:prstGeom prst="rect">
            <a:avLst/>
          </a:prstGeom>
        </p:spPr>
        <p:txBody>
          <a:bodyPr/>
          <a:lstStyle/>
          <a:p>
            <a:pPr/>
            <a:r>
              <a:t>Titolo Testo</a:t>
            </a:r>
          </a:p>
        </p:txBody>
      </p:sp>
      <p:sp>
        <p:nvSpPr>
          <p:cNvPr id="84" name="Numero diapositiva"/>
          <p:cNvSpPr txBox="1"/>
          <p:nvPr>
            <p:ph type="sldNum" sz="quarter" idx="2"/>
          </p:nvPr>
        </p:nvSpPr>
        <p:spPr>
          <a:prstGeom prst="rect">
            <a:avLst/>
          </a:prstGeom>
        </p:spPr>
        <p:txBody>
          <a:bodyPr/>
          <a:lstStyle>
            <a:lvl1pPr>
              <a:defRPr>
                <a:solidFill>
                  <a:srgbClr val="23232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Centrato">
    <p:spTree>
      <p:nvGrpSpPr>
        <p:cNvPr id="1" name=""/>
        <p:cNvGrpSpPr/>
        <p:nvPr/>
      </p:nvGrpSpPr>
      <p:grpSpPr>
        <a:xfrm>
          <a:off x="0" y="0"/>
          <a:ext cx="0" cy="0"/>
          <a:chOff x="0" y="0"/>
          <a:chExt cx="0" cy="0"/>
        </a:xfrm>
      </p:grpSpPr>
      <p:sp>
        <p:nvSpPr>
          <p:cNvPr id="91" name="Titolo Testo"/>
          <p:cNvSpPr txBox="1"/>
          <p:nvPr>
            <p:ph type="title"/>
          </p:nvPr>
        </p:nvSpPr>
        <p:spPr>
          <a:xfrm>
            <a:off x="3548062" y="4536281"/>
            <a:ext cx="17287876" cy="4643438"/>
          </a:xfrm>
          <a:prstGeom prst="rect">
            <a:avLst/>
          </a:prstGeom>
        </p:spPr>
        <p:txBody>
          <a:bodyPr/>
          <a:lstStyle/>
          <a:p>
            <a:pPr/>
            <a:r>
              <a:t>Titolo Testo</a:t>
            </a:r>
          </a:p>
        </p:txBody>
      </p:sp>
      <p:sp>
        <p:nvSpPr>
          <p:cNvPr id="92"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Orizzontale">
    <p:spTree>
      <p:nvGrpSpPr>
        <p:cNvPr id="1" name=""/>
        <p:cNvGrpSpPr/>
        <p:nvPr/>
      </p:nvGrpSpPr>
      <p:grpSpPr>
        <a:xfrm>
          <a:off x="0" y="0"/>
          <a:ext cx="0" cy="0"/>
          <a:chOff x="0" y="0"/>
          <a:chExt cx="0" cy="0"/>
        </a:xfrm>
      </p:grpSpPr>
      <p:sp>
        <p:nvSpPr>
          <p:cNvPr id="99" name="Immagine"/>
          <p:cNvSpPr/>
          <p:nvPr>
            <p:ph type="pic" sz="half" idx="21"/>
          </p:nvPr>
        </p:nvSpPr>
        <p:spPr>
          <a:xfrm>
            <a:off x="4887517" y="732217"/>
            <a:ext cx="14608971" cy="8269948"/>
          </a:xfrm>
          <a:prstGeom prst="rect">
            <a:avLst/>
          </a:prstGeom>
        </p:spPr>
        <p:txBody>
          <a:bodyPr lIns="91439" tIns="45719" rIns="91439" bIns="45719" anchor="t"/>
          <a:lstStyle/>
          <a:p>
            <a:pPr/>
          </a:p>
        </p:txBody>
      </p:sp>
      <p:sp>
        <p:nvSpPr>
          <p:cNvPr id="100" name="Titolo Testo"/>
          <p:cNvSpPr txBox="1"/>
          <p:nvPr>
            <p:ph type="title"/>
          </p:nvPr>
        </p:nvSpPr>
        <p:spPr>
          <a:xfrm>
            <a:off x="3548062" y="10429875"/>
            <a:ext cx="17287876" cy="1803797"/>
          </a:xfrm>
          <a:prstGeom prst="rect">
            <a:avLst/>
          </a:prstGeom>
        </p:spPr>
        <p:txBody>
          <a:bodyPr/>
          <a:lstStyle/>
          <a:p>
            <a:pPr/>
            <a:r>
              <a:t>Titolo Testo</a:t>
            </a:r>
          </a:p>
        </p:txBody>
      </p:sp>
      <p:sp>
        <p:nvSpPr>
          <p:cNvPr id="10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Orizzontale - Scura">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8" name="Immagine"/>
          <p:cNvSpPr/>
          <p:nvPr>
            <p:ph type="pic" sz="half" idx="21"/>
          </p:nvPr>
        </p:nvSpPr>
        <p:spPr>
          <a:xfrm>
            <a:off x="4887517" y="732217"/>
            <a:ext cx="14608971" cy="8269948"/>
          </a:xfrm>
          <a:prstGeom prst="rect">
            <a:avLst/>
          </a:prstGeom>
        </p:spPr>
        <p:txBody>
          <a:bodyPr lIns="91439" tIns="45719" rIns="91439" bIns="45719" anchor="t"/>
          <a:lstStyle/>
          <a:p>
            <a:pPr/>
          </a:p>
        </p:txBody>
      </p:sp>
      <p:sp>
        <p:nvSpPr>
          <p:cNvPr id="109" name="Titolo Testo"/>
          <p:cNvSpPr txBox="1"/>
          <p:nvPr>
            <p:ph type="title"/>
          </p:nvPr>
        </p:nvSpPr>
        <p:spPr>
          <a:xfrm>
            <a:off x="3548062" y="10429875"/>
            <a:ext cx="17287876" cy="1803797"/>
          </a:xfrm>
          <a:prstGeom prst="rect">
            <a:avLst/>
          </a:prstGeom>
        </p:spPr>
        <p:txBody>
          <a:bodyPr/>
          <a:lstStyle/>
          <a:p>
            <a:pPr/>
            <a:r>
              <a:t>Titolo Testo</a:t>
            </a:r>
          </a:p>
        </p:txBody>
      </p:sp>
      <p:sp>
        <p:nvSpPr>
          <p:cNvPr id="110" name="Numero diapositiva"/>
          <p:cNvSpPr txBox="1"/>
          <p:nvPr>
            <p:ph type="sldNum" sz="quarter" idx="2"/>
          </p:nvPr>
        </p:nvSpPr>
        <p:spPr>
          <a:prstGeom prst="rect">
            <a:avLst/>
          </a:prstGeom>
        </p:spPr>
        <p:txBody>
          <a:bodyPr/>
          <a:lstStyle>
            <a:lvl1pPr>
              <a:defRPr>
                <a:solidFill>
                  <a:srgbClr val="23232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Verticale">
    <p:spTree>
      <p:nvGrpSpPr>
        <p:cNvPr id="1" name=""/>
        <p:cNvGrpSpPr/>
        <p:nvPr/>
      </p:nvGrpSpPr>
      <p:grpSpPr>
        <a:xfrm>
          <a:off x="0" y="0"/>
          <a:ext cx="0" cy="0"/>
          <a:chOff x="0" y="0"/>
          <a:chExt cx="0" cy="0"/>
        </a:xfrm>
      </p:grpSpPr>
      <p:sp>
        <p:nvSpPr>
          <p:cNvPr id="117" name="Immagine"/>
          <p:cNvSpPr/>
          <p:nvPr>
            <p:ph type="pic" sz="half" idx="21"/>
          </p:nvPr>
        </p:nvSpPr>
        <p:spPr>
          <a:xfrm>
            <a:off x="13245703" y="1125140"/>
            <a:ext cx="6893719" cy="11653084"/>
          </a:xfrm>
          <a:prstGeom prst="rect">
            <a:avLst/>
          </a:prstGeom>
        </p:spPr>
        <p:txBody>
          <a:bodyPr lIns="91439" tIns="45719" rIns="91439" bIns="45719" anchor="t"/>
          <a:lstStyle/>
          <a:p>
            <a:pPr/>
          </a:p>
        </p:txBody>
      </p:sp>
      <p:sp>
        <p:nvSpPr>
          <p:cNvPr id="118" name="Titolo Testo"/>
          <p:cNvSpPr txBox="1"/>
          <p:nvPr>
            <p:ph type="title"/>
          </p:nvPr>
        </p:nvSpPr>
        <p:spPr>
          <a:xfrm>
            <a:off x="3548062" y="1946671"/>
            <a:ext cx="8286751" cy="4929189"/>
          </a:xfrm>
          <a:prstGeom prst="rect">
            <a:avLst/>
          </a:prstGeom>
        </p:spPr>
        <p:txBody>
          <a:bodyPr anchor="b"/>
          <a:lstStyle/>
          <a:p>
            <a:pPr/>
            <a:r>
              <a:t>Titolo Testo</a:t>
            </a:r>
          </a:p>
        </p:txBody>
      </p:sp>
      <p:sp>
        <p:nvSpPr>
          <p:cNvPr id="119" name="Corpo livello uno…"/>
          <p:cNvSpPr txBox="1"/>
          <p:nvPr>
            <p:ph type="body" sz="quarter" idx="1"/>
          </p:nvPr>
        </p:nvSpPr>
        <p:spPr>
          <a:xfrm>
            <a:off x="3548062" y="6858000"/>
            <a:ext cx="8286751" cy="1821657"/>
          </a:xfrm>
          <a:prstGeom prst="rect">
            <a:avLst/>
          </a:prstGeom>
        </p:spPr>
        <p:txBody>
          <a:bodyPr anchor="t"/>
          <a:lstStyle>
            <a:lvl1pPr marL="0" indent="0" algn="ctr">
              <a:lnSpc>
                <a:spcPct val="100000"/>
              </a:lnSpc>
              <a:spcBef>
                <a:spcPts val="0"/>
              </a:spcBef>
              <a:buSzTx/>
              <a:buNone/>
              <a:defRPr sz="5200"/>
            </a:lvl1pPr>
            <a:lvl2pPr marL="0" indent="0" algn="ctr">
              <a:lnSpc>
                <a:spcPct val="100000"/>
              </a:lnSpc>
              <a:spcBef>
                <a:spcPts val="0"/>
              </a:spcBef>
              <a:buSzTx/>
              <a:buNone/>
              <a:defRPr sz="5200"/>
            </a:lvl2pPr>
            <a:lvl3pPr marL="0" indent="0" algn="ctr">
              <a:lnSpc>
                <a:spcPct val="100000"/>
              </a:lnSpc>
              <a:spcBef>
                <a:spcPts val="0"/>
              </a:spcBef>
              <a:buSzTx/>
              <a:buNone/>
              <a:defRPr sz="5200"/>
            </a:lvl3pPr>
            <a:lvl4pPr marL="0" indent="0" algn="ctr">
              <a:lnSpc>
                <a:spcPct val="100000"/>
              </a:lnSpc>
              <a:spcBef>
                <a:spcPts val="0"/>
              </a:spcBef>
              <a:buSzTx/>
              <a:buNone/>
              <a:defRPr sz="5200"/>
            </a:lvl4pPr>
            <a:lvl5pPr marL="0" indent="0" algn="ctr">
              <a:lnSpc>
                <a:spcPct val="100000"/>
              </a:lnSpc>
              <a:spcBef>
                <a:spcPts val="0"/>
              </a:spcBef>
              <a:buSzTx/>
              <a:buNone/>
              <a:defRPr sz="5200"/>
            </a:lvl5pPr>
          </a:lstStyle>
          <a:p>
            <a:pPr/>
            <a:r>
              <a:t>Corpo livello uno</a:t>
            </a:r>
          </a:p>
          <a:p>
            <a:pPr lvl="1"/>
            <a:r>
              <a:t>Corpo livello due</a:t>
            </a:r>
          </a:p>
          <a:p>
            <a:pPr lvl="2"/>
            <a:r>
              <a:t>Corpo livello tre</a:t>
            </a:r>
          </a:p>
          <a:p>
            <a:pPr lvl="3"/>
            <a:r>
              <a:t>Corpo livello quattro</a:t>
            </a:r>
          </a:p>
          <a:p>
            <a:pPr lvl="4"/>
            <a:r>
              <a:t>Corpo livello cinque</a:t>
            </a:r>
          </a:p>
        </p:txBody>
      </p:sp>
      <p:sp>
        <p:nvSpPr>
          <p:cNvPr id="12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Verticale - Scura">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7" name="Immagine"/>
          <p:cNvSpPr/>
          <p:nvPr>
            <p:ph type="pic" sz="half" idx="21"/>
          </p:nvPr>
        </p:nvSpPr>
        <p:spPr>
          <a:xfrm>
            <a:off x="13245703" y="1125140"/>
            <a:ext cx="6893719" cy="11653084"/>
          </a:xfrm>
          <a:prstGeom prst="rect">
            <a:avLst/>
          </a:prstGeom>
        </p:spPr>
        <p:txBody>
          <a:bodyPr lIns="91439" tIns="45719" rIns="91439" bIns="45719" anchor="t"/>
          <a:lstStyle/>
          <a:p>
            <a:pPr/>
          </a:p>
        </p:txBody>
      </p:sp>
      <p:sp>
        <p:nvSpPr>
          <p:cNvPr id="128" name="Titolo Testo"/>
          <p:cNvSpPr txBox="1"/>
          <p:nvPr>
            <p:ph type="title"/>
          </p:nvPr>
        </p:nvSpPr>
        <p:spPr>
          <a:xfrm>
            <a:off x="3548062" y="1946671"/>
            <a:ext cx="8286751" cy="4929189"/>
          </a:xfrm>
          <a:prstGeom prst="rect">
            <a:avLst/>
          </a:prstGeom>
        </p:spPr>
        <p:txBody>
          <a:bodyPr anchor="b"/>
          <a:lstStyle/>
          <a:p>
            <a:pPr/>
            <a:r>
              <a:t>Titolo Testo</a:t>
            </a:r>
          </a:p>
        </p:txBody>
      </p:sp>
      <p:sp>
        <p:nvSpPr>
          <p:cNvPr id="129" name="Corpo livello uno…"/>
          <p:cNvSpPr txBox="1"/>
          <p:nvPr>
            <p:ph type="body" sz="quarter" idx="1"/>
          </p:nvPr>
        </p:nvSpPr>
        <p:spPr>
          <a:xfrm>
            <a:off x="3548062" y="6858000"/>
            <a:ext cx="8286751" cy="1821657"/>
          </a:xfrm>
          <a:prstGeom prst="rect">
            <a:avLst/>
          </a:prstGeom>
        </p:spPr>
        <p:txBody>
          <a:bodyPr anchor="t"/>
          <a:lstStyle>
            <a:lvl1pPr marL="0" indent="0" algn="ctr">
              <a:lnSpc>
                <a:spcPct val="100000"/>
              </a:lnSpc>
              <a:spcBef>
                <a:spcPts val="0"/>
              </a:spcBef>
              <a:buSzTx/>
              <a:buNone/>
              <a:defRPr sz="5200"/>
            </a:lvl1pPr>
            <a:lvl2pPr marL="0" indent="0" algn="ctr">
              <a:lnSpc>
                <a:spcPct val="100000"/>
              </a:lnSpc>
              <a:spcBef>
                <a:spcPts val="0"/>
              </a:spcBef>
              <a:buSzTx/>
              <a:buNone/>
              <a:defRPr sz="5200"/>
            </a:lvl2pPr>
            <a:lvl3pPr marL="0" indent="0" algn="ctr">
              <a:lnSpc>
                <a:spcPct val="100000"/>
              </a:lnSpc>
              <a:spcBef>
                <a:spcPts val="0"/>
              </a:spcBef>
              <a:buSzTx/>
              <a:buNone/>
              <a:defRPr sz="5200"/>
            </a:lvl3pPr>
            <a:lvl4pPr marL="0" indent="0" algn="ctr">
              <a:lnSpc>
                <a:spcPct val="100000"/>
              </a:lnSpc>
              <a:spcBef>
                <a:spcPts val="0"/>
              </a:spcBef>
              <a:buSzTx/>
              <a:buNone/>
              <a:defRPr sz="5200"/>
            </a:lvl4pPr>
            <a:lvl5pPr marL="0" indent="0" algn="ctr">
              <a:lnSpc>
                <a:spcPct val="100000"/>
              </a:lnSpc>
              <a:spcBef>
                <a:spcPts val="0"/>
              </a:spcBef>
              <a:buSzTx/>
              <a:buNone/>
              <a:defRPr sz="5200"/>
            </a:lvl5pPr>
          </a:lstStyle>
          <a:p>
            <a:pPr/>
            <a:r>
              <a:t>Corpo livello uno</a:t>
            </a:r>
          </a:p>
          <a:p>
            <a:pPr lvl="1"/>
            <a:r>
              <a:t>Corpo livello due</a:t>
            </a:r>
          </a:p>
          <a:p>
            <a:pPr lvl="2"/>
            <a:r>
              <a:t>Corpo livello tre</a:t>
            </a:r>
          </a:p>
          <a:p>
            <a:pPr lvl="3"/>
            <a:r>
              <a:t>Corpo livello quattro</a:t>
            </a:r>
          </a:p>
          <a:p>
            <a:pPr lvl="4"/>
            <a:r>
              <a:t>Corpo livello cinque</a:t>
            </a:r>
          </a:p>
        </p:txBody>
      </p:sp>
      <p:sp>
        <p:nvSpPr>
          <p:cNvPr id="130" name="Numero diapositiva"/>
          <p:cNvSpPr txBox="1"/>
          <p:nvPr>
            <p:ph type="sldNum" sz="quarter" idx="2"/>
          </p:nvPr>
        </p:nvSpPr>
        <p:spPr>
          <a:prstGeom prst="rect">
            <a:avLst/>
          </a:prstGeom>
        </p:spPr>
        <p:txBody>
          <a:bodyPr/>
          <a:lstStyle>
            <a:lvl1pPr>
              <a:defRPr>
                <a:solidFill>
                  <a:srgbClr val="23232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punti elenco e foto">
    <p:spTree>
      <p:nvGrpSpPr>
        <p:cNvPr id="1" name=""/>
        <p:cNvGrpSpPr/>
        <p:nvPr/>
      </p:nvGrpSpPr>
      <p:grpSpPr>
        <a:xfrm>
          <a:off x="0" y="0"/>
          <a:ext cx="0" cy="0"/>
          <a:chOff x="0" y="0"/>
          <a:chExt cx="0" cy="0"/>
        </a:xfrm>
      </p:grpSpPr>
      <p:sp>
        <p:nvSpPr>
          <p:cNvPr id="137" name="Immagine"/>
          <p:cNvSpPr/>
          <p:nvPr>
            <p:ph type="pic" sz="quarter" idx="21"/>
          </p:nvPr>
        </p:nvSpPr>
        <p:spPr>
          <a:xfrm>
            <a:off x="13960078" y="4018359"/>
            <a:ext cx="5447110" cy="9207748"/>
          </a:xfrm>
          <a:prstGeom prst="rect">
            <a:avLst/>
          </a:prstGeom>
        </p:spPr>
        <p:txBody>
          <a:bodyPr lIns="91439" tIns="45719" rIns="91439" bIns="45719" anchor="t"/>
          <a:lstStyle/>
          <a:p>
            <a:pPr/>
          </a:p>
        </p:txBody>
      </p:sp>
      <p:sp>
        <p:nvSpPr>
          <p:cNvPr id="138" name="Titolo Testo"/>
          <p:cNvSpPr txBox="1"/>
          <p:nvPr>
            <p:ph type="title"/>
          </p:nvPr>
        </p:nvSpPr>
        <p:spPr>
          <a:prstGeom prst="rect">
            <a:avLst/>
          </a:prstGeom>
        </p:spPr>
        <p:txBody>
          <a:bodyPr/>
          <a:lstStyle/>
          <a:p>
            <a:pPr/>
            <a:r>
              <a:t>Titolo Testo</a:t>
            </a:r>
          </a:p>
        </p:txBody>
      </p:sp>
      <p:sp>
        <p:nvSpPr>
          <p:cNvPr id="139" name="Corpo livello uno…"/>
          <p:cNvSpPr txBox="1"/>
          <p:nvPr>
            <p:ph type="body" sz="half" idx="1"/>
          </p:nvPr>
        </p:nvSpPr>
        <p:spPr>
          <a:xfrm>
            <a:off x="3548062" y="4482703"/>
            <a:ext cx="8286751" cy="8215313"/>
          </a:xfrm>
          <a:prstGeom prst="rect">
            <a:avLst/>
          </a:prstGeom>
        </p:spPr>
        <p:txBody>
          <a:bodyPr/>
          <a:lstStyle>
            <a:lvl1pPr marL="417094" indent="-417094">
              <a:lnSpc>
                <a:spcPct val="100000"/>
              </a:lnSpc>
              <a:defRPr sz="5200">
                <a:solidFill>
                  <a:srgbClr val="535353"/>
                </a:solidFill>
              </a:defRPr>
            </a:lvl1pPr>
            <a:lvl2pPr marL="798094" indent="-417094">
              <a:lnSpc>
                <a:spcPct val="100000"/>
              </a:lnSpc>
              <a:defRPr sz="5200">
                <a:solidFill>
                  <a:srgbClr val="535353"/>
                </a:solidFill>
              </a:defRPr>
            </a:lvl2pPr>
            <a:lvl3pPr marL="1179094" indent="-417094">
              <a:lnSpc>
                <a:spcPct val="100000"/>
              </a:lnSpc>
              <a:defRPr sz="5200">
                <a:solidFill>
                  <a:srgbClr val="535353"/>
                </a:solidFill>
              </a:defRPr>
            </a:lvl3pPr>
            <a:lvl4pPr marL="1560094" indent="-417094">
              <a:lnSpc>
                <a:spcPct val="100000"/>
              </a:lnSpc>
              <a:defRPr sz="5200">
                <a:solidFill>
                  <a:srgbClr val="535353"/>
                </a:solidFill>
              </a:defRPr>
            </a:lvl4pPr>
            <a:lvl5pPr marL="1941094" indent="-417094">
              <a:lnSpc>
                <a:spcPct val="100000"/>
              </a:lnSpc>
              <a:defRPr sz="5200">
                <a:solidFill>
                  <a:srgbClr val="535353"/>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4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punti elenco - A sinistra">
    <p:spTree>
      <p:nvGrpSpPr>
        <p:cNvPr id="1" name=""/>
        <p:cNvGrpSpPr/>
        <p:nvPr/>
      </p:nvGrpSpPr>
      <p:grpSpPr>
        <a:xfrm>
          <a:off x="0" y="0"/>
          <a:ext cx="0" cy="0"/>
          <a:chOff x="0" y="0"/>
          <a:chExt cx="0" cy="0"/>
        </a:xfrm>
      </p:grpSpPr>
      <p:sp>
        <p:nvSpPr>
          <p:cNvPr id="147" name="Titolo Testo"/>
          <p:cNvSpPr txBox="1"/>
          <p:nvPr>
            <p:ph type="title"/>
          </p:nvPr>
        </p:nvSpPr>
        <p:spPr>
          <a:prstGeom prst="rect">
            <a:avLst/>
          </a:prstGeom>
        </p:spPr>
        <p:txBody>
          <a:bodyPr/>
          <a:lstStyle/>
          <a:p>
            <a:pPr/>
            <a:r>
              <a:t>Titolo Testo</a:t>
            </a:r>
          </a:p>
        </p:txBody>
      </p:sp>
      <p:sp>
        <p:nvSpPr>
          <p:cNvPr id="148" name="Corpo livello uno…"/>
          <p:cNvSpPr txBox="1"/>
          <p:nvPr>
            <p:ph type="body" sz="half" idx="1"/>
          </p:nvPr>
        </p:nvSpPr>
        <p:spPr>
          <a:xfrm>
            <a:off x="3548062" y="4482703"/>
            <a:ext cx="8286751" cy="8215313"/>
          </a:xfrm>
          <a:prstGeom prst="rect">
            <a:avLst/>
          </a:prstGeom>
        </p:spPr>
        <p:txBody>
          <a:bodyPr/>
          <a:lstStyle>
            <a:lvl1pPr marL="417094" indent="-417094">
              <a:lnSpc>
                <a:spcPct val="100000"/>
              </a:lnSpc>
              <a:defRPr sz="5200">
                <a:solidFill>
                  <a:srgbClr val="535353"/>
                </a:solidFill>
              </a:defRPr>
            </a:lvl1pPr>
            <a:lvl2pPr marL="798094" indent="-417094">
              <a:lnSpc>
                <a:spcPct val="100000"/>
              </a:lnSpc>
              <a:defRPr sz="5200">
                <a:solidFill>
                  <a:srgbClr val="535353"/>
                </a:solidFill>
              </a:defRPr>
            </a:lvl2pPr>
            <a:lvl3pPr marL="1179094" indent="-417094">
              <a:lnSpc>
                <a:spcPct val="100000"/>
              </a:lnSpc>
              <a:defRPr sz="5200">
                <a:solidFill>
                  <a:srgbClr val="535353"/>
                </a:solidFill>
              </a:defRPr>
            </a:lvl3pPr>
            <a:lvl4pPr marL="1560094" indent="-417094">
              <a:lnSpc>
                <a:spcPct val="100000"/>
              </a:lnSpc>
              <a:defRPr sz="5200">
                <a:solidFill>
                  <a:srgbClr val="535353"/>
                </a:solidFill>
              </a:defRPr>
            </a:lvl4pPr>
            <a:lvl5pPr marL="1941094" indent="-417094">
              <a:lnSpc>
                <a:spcPct val="100000"/>
              </a:lnSpc>
              <a:defRPr sz="5200">
                <a:solidFill>
                  <a:srgbClr val="535353"/>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4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punti elenco - A destra">
    <p:spTree>
      <p:nvGrpSpPr>
        <p:cNvPr id="1" name=""/>
        <p:cNvGrpSpPr/>
        <p:nvPr/>
      </p:nvGrpSpPr>
      <p:grpSpPr>
        <a:xfrm>
          <a:off x="0" y="0"/>
          <a:ext cx="0" cy="0"/>
          <a:chOff x="0" y="0"/>
          <a:chExt cx="0" cy="0"/>
        </a:xfrm>
      </p:grpSpPr>
      <p:sp>
        <p:nvSpPr>
          <p:cNvPr id="156" name="Titolo Testo"/>
          <p:cNvSpPr txBox="1"/>
          <p:nvPr>
            <p:ph type="title"/>
          </p:nvPr>
        </p:nvSpPr>
        <p:spPr>
          <a:prstGeom prst="rect">
            <a:avLst/>
          </a:prstGeom>
        </p:spPr>
        <p:txBody>
          <a:bodyPr/>
          <a:lstStyle/>
          <a:p>
            <a:pPr/>
            <a:r>
              <a:t>Titolo Testo</a:t>
            </a:r>
          </a:p>
        </p:txBody>
      </p:sp>
      <p:sp>
        <p:nvSpPr>
          <p:cNvPr id="157" name="Corpo livello uno…"/>
          <p:cNvSpPr txBox="1"/>
          <p:nvPr>
            <p:ph type="body" sz="half" idx="1"/>
          </p:nvPr>
        </p:nvSpPr>
        <p:spPr>
          <a:xfrm>
            <a:off x="12549187" y="4482703"/>
            <a:ext cx="8286751" cy="8215313"/>
          </a:xfrm>
          <a:prstGeom prst="rect">
            <a:avLst/>
          </a:prstGeom>
        </p:spPr>
        <p:txBody>
          <a:bodyPr/>
          <a:lstStyle>
            <a:lvl1pPr marL="417094" indent="-417094">
              <a:lnSpc>
                <a:spcPct val="100000"/>
              </a:lnSpc>
              <a:defRPr sz="5200">
                <a:solidFill>
                  <a:srgbClr val="535353"/>
                </a:solidFill>
              </a:defRPr>
            </a:lvl1pPr>
            <a:lvl2pPr marL="798094" indent="-417094">
              <a:lnSpc>
                <a:spcPct val="100000"/>
              </a:lnSpc>
              <a:defRPr sz="5200">
                <a:solidFill>
                  <a:srgbClr val="535353"/>
                </a:solidFill>
              </a:defRPr>
            </a:lvl2pPr>
            <a:lvl3pPr marL="1179094" indent="-417094">
              <a:lnSpc>
                <a:spcPct val="100000"/>
              </a:lnSpc>
              <a:defRPr sz="5200">
                <a:solidFill>
                  <a:srgbClr val="535353"/>
                </a:solidFill>
              </a:defRPr>
            </a:lvl3pPr>
            <a:lvl4pPr marL="1560094" indent="-417094">
              <a:lnSpc>
                <a:spcPct val="100000"/>
              </a:lnSpc>
              <a:defRPr sz="5200">
                <a:solidFill>
                  <a:srgbClr val="535353"/>
                </a:solidFill>
              </a:defRPr>
            </a:lvl4pPr>
            <a:lvl5pPr marL="1941094" indent="-417094">
              <a:lnSpc>
                <a:spcPct val="100000"/>
              </a:lnSpc>
              <a:defRPr sz="5200">
                <a:solidFill>
                  <a:srgbClr val="535353"/>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5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sottotitolo - Foto">
    <p:spTree>
      <p:nvGrpSpPr>
        <p:cNvPr id="1" name=""/>
        <p:cNvGrpSpPr/>
        <p:nvPr/>
      </p:nvGrpSpPr>
      <p:grpSpPr>
        <a:xfrm>
          <a:off x="0" y="0"/>
          <a:ext cx="0" cy="0"/>
          <a:chOff x="0" y="0"/>
          <a:chExt cx="0" cy="0"/>
        </a:xfrm>
      </p:grpSpPr>
      <p:sp>
        <p:nvSpPr>
          <p:cNvPr id="165" name="Rettangolo"/>
          <p:cNvSpPr/>
          <p:nvPr/>
        </p:nvSpPr>
        <p:spPr>
          <a:xfrm>
            <a:off x="-101600" y="-584200"/>
            <a:ext cx="24995783" cy="14383247"/>
          </a:xfrm>
          <a:prstGeom prst="rect">
            <a:avLst/>
          </a:prstGeom>
          <a:solidFill>
            <a:srgbClr val="FFFFFF"/>
          </a:solidFill>
          <a:ln w="12700">
            <a:miter lim="400000"/>
          </a:ln>
        </p:spPr>
        <p:txBody>
          <a:bodyPr lIns="71437" tIns="71437" rIns="71437" bIns="71437" anchor="ctr"/>
          <a:lstStyle/>
          <a:p>
            <a:pPr>
              <a:defRPr sz="5000">
                <a:solidFill>
                  <a:srgbClr val="FFFFFF"/>
                </a:solidFill>
              </a:defRPr>
            </a:pPr>
          </a:p>
        </p:txBody>
      </p:sp>
      <p:pic>
        <p:nvPicPr>
          <p:cNvPr id="166" name="Labirinto.png" descr="Labirinto.png"/>
          <p:cNvPicPr>
            <a:picLocks noChangeAspect="1"/>
          </p:cNvPicPr>
          <p:nvPr/>
        </p:nvPicPr>
        <p:blipFill>
          <a:blip r:embed="rId2">
            <a:alphaModFix amt="7526"/>
            <a:extLst/>
          </a:blip>
          <a:stretch>
            <a:fillRect/>
          </a:stretch>
        </p:blipFill>
        <p:spPr>
          <a:xfrm>
            <a:off x="-43061" y="-409308"/>
            <a:ext cx="24470122" cy="17299289"/>
          </a:xfrm>
          <a:prstGeom prst="rect">
            <a:avLst/>
          </a:prstGeom>
          <a:ln w="12700">
            <a:miter lim="400000"/>
          </a:ln>
        </p:spPr>
      </p:pic>
      <p:sp>
        <p:nvSpPr>
          <p:cNvPr id="16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sottotitolo - Foto">
    <p:spTree>
      <p:nvGrpSpPr>
        <p:cNvPr id="1" name=""/>
        <p:cNvGrpSpPr/>
        <p:nvPr/>
      </p:nvGrpSpPr>
      <p:grpSpPr>
        <a:xfrm>
          <a:off x="0" y="0"/>
          <a:ext cx="0" cy="0"/>
          <a:chOff x="0" y="0"/>
          <a:chExt cx="0" cy="0"/>
        </a:xfrm>
      </p:grpSpPr>
      <p:sp>
        <p:nvSpPr>
          <p:cNvPr id="1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sottotitolo - Foto - Scur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 name="Immagine"/>
          <p:cNvSpPr/>
          <p:nvPr>
            <p:ph type="pic" sz="half" idx="21"/>
          </p:nvPr>
        </p:nvSpPr>
        <p:spPr>
          <a:xfrm>
            <a:off x="4887517" y="732217"/>
            <a:ext cx="14608971" cy="8269948"/>
          </a:xfrm>
          <a:prstGeom prst="rect">
            <a:avLst/>
          </a:prstGeom>
        </p:spPr>
        <p:txBody>
          <a:bodyPr lIns="91439" tIns="45719" rIns="91439" bIns="45719" anchor="t"/>
          <a:lstStyle/>
          <a:p>
            <a:pPr/>
          </a:p>
        </p:txBody>
      </p:sp>
      <p:sp>
        <p:nvSpPr>
          <p:cNvPr id="26" name="Titolo Testo"/>
          <p:cNvSpPr txBox="1"/>
          <p:nvPr>
            <p:ph type="title"/>
          </p:nvPr>
        </p:nvSpPr>
        <p:spPr>
          <a:xfrm>
            <a:off x="3548062" y="9608343"/>
            <a:ext cx="17287876" cy="1768079"/>
          </a:xfrm>
          <a:prstGeom prst="rect">
            <a:avLst/>
          </a:prstGeom>
        </p:spPr>
        <p:txBody>
          <a:bodyPr anchor="b"/>
          <a:lstStyle/>
          <a:p>
            <a:pPr/>
            <a:r>
              <a:t>Titolo Testo</a:t>
            </a:r>
          </a:p>
        </p:txBody>
      </p:sp>
      <p:sp>
        <p:nvSpPr>
          <p:cNvPr id="27" name="Corpo livello uno…"/>
          <p:cNvSpPr txBox="1"/>
          <p:nvPr>
            <p:ph type="body" sz="quarter" idx="1"/>
          </p:nvPr>
        </p:nvSpPr>
        <p:spPr>
          <a:xfrm>
            <a:off x="3548062" y="11358562"/>
            <a:ext cx="17287876" cy="1696642"/>
          </a:xfrm>
          <a:prstGeom prst="rect">
            <a:avLst/>
          </a:prstGeom>
        </p:spPr>
        <p:txBody>
          <a:bodyPr anchor="t"/>
          <a:lstStyle>
            <a:lvl1pPr marL="0" indent="0" algn="ctr">
              <a:lnSpc>
                <a:spcPct val="100000"/>
              </a:lnSpc>
              <a:spcBef>
                <a:spcPts val="0"/>
              </a:spcBef>
              <a:buSzTx/>
              <a:buNone/>
              <a:defRPr sz="5200"/>
            </a:lvl1pPr>
            <a:lvl2pPr marL="0" indent="0" algn="ctr">
              <a:lnSpc>
                <a:spcPct val="100000"/>
              </a:lnSpc>
              <a:spcBef>
                <a:spcPts val="0"/>
              </a:spcBef>
              <a:buSzTx/>
              <a:buNone/>
              <a:defRPr sz="5200"/>
            </a:lvl2pPr>
            <a:lvl3pPr marL="0" indent="0" algn="ctr">
              <a:lnSpc>
                <a:spcPct val="100000"/>
              </a:lnSpc>
              <a:spcBef>
                <a:spcPts val="0"/>
              </a:spcBef>
              <a:buSzTx/>
              <a:buNone/>
              <a:defRPr sz="5200"/>
            </a:lvl3pPr>
            <a:lvl4pPr marL="0" indent="0" algn="ctr">
              <a:lnSpc>
                <a:spcPct val="100000"/>
              </a:lnSpc>
              <a:spcBef>
                <a:spcPts val="0"/>
              </a:spcBef>
              <a:buSzTx/>
              <a:buNone/>
              <a:defRPr sz="5200"/>
            </a:lvl4pPr>
            <a:lvl5pPr marL="0" indent="0" algn="ctr">
              <a:lnSpc>
                <a:spcPct val="100000"/>
              </a:lnSpc>
              <a:spcBef>
                <a:spcPts val="0"/>
              </a:spcBef>
              <a:buSzTx/>
              <a:buNone/>
              <a:defRPr sz="5200"/>
            </a:lvl5pPr>
          </a:lstStyle>
          <a:p>
            <a:pPr/>
            <a:r>
              <a:t>Corpo livello uno</a:t>
            </a:r>
          </a:p>
          <a:p>
            <a:pPr lvl="1"/>
            <a:r>
              <a:t>Corpo livello due</a:t>
            </a:r>
          </a:p>
          <a:p>
            <a:pPr lvl="2"/>
            <a:r>
              <a:t>Corpo livello tre</a:t>
            </a:r>
          </a:p>
          <a:p>
            <a:pPr lvl="3"/>
            <a:r>
              <a:t>Corpo livello quattro</a:t>
            </a:r>
          </a:p>
          <a:p>
            <a:pPr lvl="4"/>
            <a:r>
              <a:t>Corpo livello cinque</a:t>
            </a:r>
          </a:p>
        </p:txBody>
      </p:sp>
      <p:sp>
        <p:nvSpPr>
          <p:cNvPr id="28" name="Numero diapositiva"/>
          <p:cNvSpPr txBox="1"/>
          <p:nvPr>
            <p:ph type="sldNum" sz="quarter" idx="2"/>
          </p:nvPr>
        </p:nvSpPr>
        <p:spPr>
          <a:prstGeom prst="rect">
            <a:avLst/>
          </a:prstGeom>
        </p:spPr>
        <p:txBody>
          <a:bodyPr/>
          <a:lstStyle>
            <a:lvl1pPr>
              <a:defRPr>
                <a:solidFill>
                  <a:srgbClr val="23232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punti elenco">
    <p:spTree>
      <p:nvGrpSpPr>
        <p:cNvPr id="1" name=""/>
        <p:cNvGrpSpPr/>
        <p:nvPr/>
      </p:nvGrpSpPr>
      <p:grpSpPr>
        <a:xfrm>
          <a:off x="0" y="0"/>
          <a:ext cx="0" cy="0"/>
          <a:chOff x="0" y="0"/>
          <a:chExt cx="0" cy="0"/>
        </a:xfrm>
      </p:grpSpPr>
      <p:sp>
        <p:nvSpPr>
          <p:cNvPr id="35" name="Titolo Testo"/>
          <p:cNvSpPr txBox="1"/>
          <p:nvPr>
            <p:ph type="title"/>
          </p:nvPr>
        </p:nvSpPr>
        <p:spPr>
          <a:prstGeom prst="rect">
            <a:avLst/>
          </a:prstGeom>
        </p:spPr>
        <p:txBody>
          <a:bodyPr/>
          <a:lstStyle/>
          <a:p>
            <a:pPr/>
            <a:r>
              <a:t>Titolo Testo</a:t>
            </a:r>
          </a:p>
        </p:txBody>
      </p:sp>
      <p:sp>
        <p:nvSpPr>
          <p:cNvPr id="36" name="Corpo livello uno…"/>
          <p:cNvSpPr txBox="1"/>
          <p:nvPr>
            <p:ph type="body" idx="1"/>
          </p:nvPr>
        </p:nvSpPr>
        <p:spPr>
          <a:xfrm>
            <a:off x="3548062" y="4482703"/>
            <a:ext cx="17287876" cy="8215313"/>
          </a:xfrm>
          <a:prstGeom prst="rect">
            <a:avLst/>
          </a:prstGeom>
        </p:spPr>
        <p:txBody>
          <a:bodyPr/>
          <a:lstStyle>
            <a:lvl1pPr marL="417094" indent="-417094">
              <a:lnSpc>
                <a:spcPct val="100000"/>
              </a:lnSpc>
              <a:defRPr sz="5200">
                <a:solidFill>
                  <a:srgbClr val="535353"/>
                </a:solidFill>
              </a:defRPr>
            </a:lvl1pPr>
            <a:lvl2pPr marL="798094" indent="-417094">
              <a:lnSpc>
                <a:spcPct val="100000"/>
              </a:lnSpc>
              <a:defRPr sz="5200">
                <a:solidFill>
                  <a:srgbClr val="535353"/>
                </a:solidFill>
              </a:defRPr>
            </a:lvl2pPr>
            <a:lvl3pPr marL="1179094" indent="-417094">
              <a:lnSpc>
                <a:spcPct val="100000"/>
              </a:lnSpc>
              <a:defRPr sz="5200">
                <a:solidFill>
                  <a:srgbClr val="535353"/>
                </a:solidFill>
              </a:defRPr>
            </a:lvl3pPr>
            <a:lvl4pPr marL="1560094" indent="-417094">
              <a:lnSpc>
                <a:spcPct val="100000"/>
              </a:lnSpc>
              <a:defRPr sz="5200">
                <a:solidFill>
                  <a:srgbClr val="535353"/>
                </a:solidFill>
              </a:defRPr>
            </a:lvl4pPr>
            <a:lvl5pPr marL="1941094" indent="-417094">
              <a:lnSpc>
                <a:spcPct val="100000"/>
              </a:lnSpc>
              <a:defRPr sz="5200">
                <a:solidFill>
                  <a:srgbClr val="535353"/>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3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punti elenco - 2 colonne">
    <p:spTree>
      <p:nvGrpSpPr>
        <p:cNvPr id="1" name=""/>
        <p:cNvGrpSpPr/>
        <p:nvPr/>
      </p:nvGrpSpPr>
      <p:grpSpPr>
        <a:xfrm>
          <a:off x="0" y="0"/>
          <a:ext cx="0" cy="0"/>
          <a:chOff x="0" y="0"/>
          <a:chExt cx="0" cy="0"/>
        </a:xfrm>
      </p:grpSpPr>
      <p:sp>
        <p:nvSpPr>
          <p:cNvPr id="44" name="Titolo Testo"/>
          <p:cNvSpPr txBox="1"/>
          <p:nvPr>
            <p:ph type="title"/>
          </p:nvPr>
        </p:nvSpPr>
        <p:spPr>
          <a:prstGeom prst="rect">
            <a:avLst/>
          </a:prstGeom>
        </p:spPr>
        <p:txBody>
          <a:bodyPr/>
          <a:lstStyle/>
          <a:p>
            <a:pPr/>
            <a:r>
              <a:t>Titolo Testo</a:t>
            </a:r>
          </a:p>
        </p:txBody>
      </p:sp>
      <p:sp>
        <p:nvSpPr>
          <p:cNvPr id="45" name="Corpo livello uno…"/>
          <p:cNvSpPr txBox="1"/>
          <p:nvPr>
            <p:ph type="body" idx="1"/>
          </p:nvPr>
        </p:nvSpPr>
        <p:spPr>
          <a:xfrm>
            <a:off x="3548062" y="4482703"/>
            <a:ext cx="17287876" cy="8215313"/>
          </a:xfrm>
          <a:prstGeom prst="rect">
            <a:avLst/>
          </a:prstGeom>
        </p:spPr>
        <p:txBody>
          <a:bodyPr numCol="2" spcCol="864393" anchor="t"/>
          <a:lstStyle>
            <a:lvl1pPr marL="417094" indent="-417094">
              <a:lnSpc>
                <a:spcPct val="100000"/>
              </a:lnSpc>
              <a:defRPr sz="5200">
                <a:solidFill>
                  <a:srgbClr val="535353"/>
                </a:solidFill>
              </a:defRPr>
            </a:lvl1pPr>
            <a:lvl2pPr marL="798094" indent="-417094">
              <a:lnSpc>
                <a:spcPct val="100000"/>
              </a:lnSpc>
              <a:defRPr sz="5200">
                <a:solidFill>
                  <a:srgbClr val="535353"/>
                </a:solidFill>
              </a:defRPr>
            </a:lvl2pPr>
            <a:lvl3pPr marL="1179094" indent="-417094">
              <a:lnSpc>
                <a:spcPct val="100000"/>
              </a:lnSpc>
              <a:defRPr sz="5200">
                <a:solidFill>
                  <a:srgbClr val="535353"/>
                </a:solidFill>
              </a:defRPr>
            </a:lvl3pPr>
            <a:lvl4pPr marL="1560094" indent="-417094">
              <a:lnSpc>
                <a:spcPct val="100000"/>
              </a:lnSpc>
              <a:defRPr sz="5200">
                <a:solidFill>
                  <a:srgbClr val="535353"/>
                </a:solidFill>
              </a:defRPr>
            </a:lvl4pPr>
            <a:lvl5pPr marL="1941094" indent="-417094">
              <a:lnSpc>
                <a:spcPct val="100000"/>
              </a:lnSpc>
              <a:defRPr sz="5200">
                <a:solidFill>
                  <a:srgbClr val="535353"/>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4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ti elenco">
    <p:spTree>
      <p:nvGrpSpPr>
        <p:cNvPr id="1" name=""/>
        <p:cNvGrpSpPr/>
        <p:nvPr/>
      </p:nvGrpSpPr>
      <p:grpSpPr>
        <a:xfrm>
          <a:off x="0" y="0"/>
          <a:ext cx="0" cy="0"/>
          <a:chOff x="0" y="0"/>
          <a:chExt cx="0" cy="0"/>
        </a:xfrm>
      </p:grpSpPr>
      <p:sp>
        <p:nvSpPr>
          <p:cNvPr id="53" name="Corpo livello uno…"/>
          <p:cNvSpPr txBox="1"/>
          <p:nvPr>
            <p:ph type="body"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5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o">
    <p:spTree>
      <p:nvGrpSpPr>
        <p:cNvPr id="1" name=""/>
        <p:cNvGrpSpPr/>
        <p:nvPr/>
      </p:nvGrpSpPr>
      <p:grpSpPr>
        <a:xfrm>
          <a:off x="0" y="0"/>
          <a:ext cx="0" cy="0"/>
          <a:chOff x="0" y="0"/>
          <a:chExt cx="0" cy="0"/>
        </a:xfrm>
      </p:grpSpPr>
      <p:sp>
        <p:nvSpPr>
          <p:cNvPr id="6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o - Scur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8" name="Numero diapositiva"/>
          <p:cNvSpPr txBox="1"/>
          <p:nvPr>
            <p:ph type="sldNum" sz="quarter" idx="2"/>
          </p:nvPr>
        </p:nvSpPr>
        <p:spPr>
          <a:prstGeom prst="rect">
            <a:avLst/>
          </a:prstGeom>
        </p:spPr>
        <p:txBody>
          <a:bodyPr/>
          <a:lstStyle>
            <a:lvl1pPr>
              <a:defRPr>
                <a:solidFill>
                  <a:srgbClr val="23232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In alto">
    <p:spTree>
      <p:nvGrpSpPr>
        <p:cNvPr id="1" name=""/>
        <p:cNvGrpSpPr/>
        <p:nvPr/>
      </p:nvGrpSpPr>
      <p:grpSpPr>
        <a:xfrm>
          <a:off x="0" y="0"/>
          <a:ext cx="0" cy="0"/>
          <a:chOff x="0" y="0"/>
          <a:chExt cx="0" cy="0"/>
        </a:xfrm>
      </p:grpSpPr>
      <p:sp>
        <p:nvSpPr>
          <p:cNvPr id="75" name="Titolo Testo"/>
          <p:cNvSpPr txBox="1"/>
          <p:nvPr>
            <p:ph type="title"/>
          </p:nvPr>
        </p:nvSpPr>
        <p:spPr>
          <a:prstGeom prst="rect">
            <a:avLst/>
          </a:prstGeom>
        </p:spPr>
        <p:txBody>
          <a:bodyPr/>
          <a:lstStyle/>
          <a:p>
            <a:pPr/>
            <a:r>
              <a:t>Titolo Testo</a:t>
            </a:r>
          </a:p>
        </p:txBody>
      </p:sp>
      <p:sp>
        <p:nvSpPr>
          <p:cNvPr id="7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Corpo livello uno…"/>
          <p:cNvSpPr txBox="1"/>
          <p:nvPr>
            <p:ph type="body" idx="1"/>
          </p:nvPr>
        </p:nvSpPr>
        <p:spPr>
          <a:xfrm>
            <a:off x="3548062" y="357187"/>
            <a:ext cx="17287876" cy="1298376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r>
              <a:t>Corpo livello uno</a:t>
            </a:r>
          </a:p>
          <a:p>
            <a:pPr lvl="1"/>
            <a:r>
              <a:t>Corpo livello due</a:t>
            </a:r>
          </a:p>
          <a:p>
            <a:pPr lvl="2"/>
            <a:r>
              <a:t>Corpo livello tre</a:t>
            </a:r>
          </a:p>
          <a:p>
            <a:pPr lvl="3"/>
            <a:r>
              <a:t>Corpo livello quattro</a:t>
            </a:r>
          </a:p>
          <a:p>
            <a:pPr lvl="4"/>
            <a:r>
              <a:t>Corpo livello cinque</a:t>
            </a:r>
          </a:p>
        </p:txBody>
      </p:sp>
      <p:sp>
        <p:nvSpPr>
          <p:cNvPr id="3" name="Titolo Testo"/>
          <p:cNvSpPr txBox="1"/>
          <p:nvPr>
            <p:ph type="title"/>
          </p:nvPr>
        </p:nvSpPr>
        <p:spPr>
          <a:xfrm>
            <a:off x="3548062" y="357187"/>
            <a:ext cx="17287876" cy="34290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r>
              <a:t>Titolo Testo</a:t>
            </a:r>
          </a:p>
        </p:txBody>
      </p:sp>
      <p:sp>
        <p:nvSpPr>
          <p:cNvPr id="4" name="Numero diapositiva"/>
          <p:cNvSpPr txBox="1"/>
          <p:nvPr>
            <p:ph type="sldNum" sz="quarter" idx="2"/>
          </p:nvPr>
        </p:nvSpPr>
        <p:spPr>
          <a:xfrm>
            <a:off x="11952882" y="13037343"/>
            <a:ext cx="460376" cy="498476"/>
          </a:xfrm>
          <a:prstGeom prst="rect">
            <a:avLst/>
          </a:prstGeom>
          <a:ln w="12700">
            <a:miter lim="400000"/>
          </a:ln>
        </p:spPr>
        <p:txBody>
          <a:bodyPr wrap="none" lIns="71437" tIns="71437" rIns="71437" bIns="71437">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228600" algn="ctr" defTabSz="821531"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457200" algn="ctr" defTabSz="821531"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685800" algn="ctr" defTabSz="821531"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914400" algn="ctr" defTabSz="821531"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1143000" algn="ctr" defTabSz="821531"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1371600" algn="ctr" defTabSz="821531"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1600200" algn="ctr" defTabSz="821531"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1828800" algn="ctr" defTabSz="821531"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424069" marR="0" indent="-424069" algn="l" defTabSz="821531" rtl="0" latinLnBrk="0">
        <a:lnSpc>
          <a:spcPct val="120000"/>
        </a:lnSpc>
        <a:spcBef>
          <a:spcPts val="5300"/>
        </a:spcBef>
        <a:spcAft>
          <a:spcPts val="0"/>
        </a:spcAft>
        <a:buClr>
          <a:srgbClr val="535353"/>
        </a:buClr>
        <a:buSzPct val="82000"/>
        <a:buFontTx/>
        <a:buChar char="•"/>
        <a:tabLst/>
        <a:defRPr b="0" baseline="0" cap="none" i="0" spc="0" strike="noStrike" sz="6400" u="none">
          <a:solidFill>
            <a:srgbClr val="525252"/>
          </a:solidFill>
          <a:uFillTx/>
          <a:latin typeface="+mn-lt"/>
          <a:ea typeface="+mn-ea"/>
          <a:cs typeface="+mn-cs"/>
          <a:sym typeface="Gill Sans Light"/>
        </a:defRPr>
      </a:lvl1pPr>
      <a:lvl2pPr marL="805069" marR="0" indent="-424069" algn="l" defTabSz="821531" rtl="0" latinLnBrk="0">
        <a:lnSpc>
          <a:spcPct val="120000"/>
        </a:lnSpc>
        <a:spcBef>
          <a:spcPts val="5300"/>
        </a:spcBef>
        <a:spcAft>
          <a:spcPts val="0"/>
        </a:spcAft>
        <a:buClr>
          <a:srgbClr val="535353"/>
        </a:buClr>
        <a:buSzPct val="82000"/>
        <a:buFontTx/>
        <a:buChar char="•"/>
        <a:tabLst/>
        <a:defRPr b="0" baseline="0" cap="none" i="0" spc="0" strike="noStrike" sz="6400" u="none">
          <a:solidFill>
            <a:srgbClr val="525252"/>
          </a:solidFill>
          <a:uFillTx/>
          <a:latin typeface="+mn-lt"/>
          <a:ea typeface="+mn-ea"/>
          <a:cs typeface="+mn-cs"/>
          <a:sym typeface="Gill Sans Light"/>
        </a:defRPr>
      </a:lvl2pPr>
      <a:lvl3pPr marL="1186069" marR="0" indent="-424069" algn="l" defTabSz="821531" rtl="0" latinLnBrk="0">
        <a:lnSpc>
          <a:spcPct val="120000"/>
        </a:lnSpc>
        <a:spcBef>
          <a:spcPts val="5300"/>
        </a:spcBef>
        <a:spcAft>
          <a:spcPts val="0"/>
        </a:spcAft>
        <a:buClr>
          <a:srgbClr val="535353"/>
        </a:buClr>
        <a:buSzPct val="82000"/>
        <a:buFontTx/>
        <a:buChar char="•"/>
        <a:tabLst/>
        <a:defRPr b="0" baseline="0" cap="none" i="0" spc="0" strike="noStrike" sz="6400" u="none">
          <a:solidFill>
            <a:srgbClr val="525252"/>
          </a:solidFill>
          <a:uFillTx/>
          <a:latin typeface="+mn-lt"/>
          <a:ea typeface="+mn-ea"/>
          <a:cs typeface="+mn-cs"/>
          <a:sym typeface="Gill Sans Light"/>
        </a:defRPr>
      </a:lvl3pPr>
      <a:lvl4pPr marL="1567069" marR="0" indent="-424069" algn="l" defTabSz="821531" rtl="0" latinLnBrk="0">
        <a:lnSpc>
          <a:spcPct val="120000"/>
        </a:lnSpc>
        <a:spcBef>
          <a:spcPts val="5300"/>
        </a:spcBef>
        <a:spcAft>
          <a:spcPts val="0"/>
        </a:spcAft>
        <a:buClr>
          <a:srgbClr val="535353"/>
        </a:buClr>
        <a:buSzPct val="82000"/>
        <a:buFontTx/>
        <a:buChar char="•"/>
        <a:tabLst/>
        <a:defRPr b="0" baseline="0" cap="none" i="0" spc="0" strike="noStrike" sz="6400" u="none">
          <a:solidFill>
            <a:srgbClr val="525252"/>
          </a:solidFill>
          <a:uFillTx/>
          <a:latin typeface="+mn-lt"/>
          <a:ea typeface="+mn-ea"/>
          <a:cs typeface="+mn-cs"/>
          <a:sym typeface="Gill Sans Light"/>
        </a:defRPr>
      </a:lvl4pPr>
      <a:lvl5pPr marL="1948069" marR="0" indent="-424069" algn="l" defTabSz="821531" rtl="0" latinLnBrk="0">
        <a:lnSpc>
          <a:spcPct val="120000"/>
        </a:lnSpc>
        <a:spcBef>
          <a:spcPts val="5300"/>
        </a:spcBef>
        <a:spcAft>
          <a:spcPts val="0"/>
        </a:spcAft>
        <a:buClr>
          <a:srgbClr val="535353"/>
        </a:buClr>
        <a:buSzPct val="82000"/>
        <a:buFontTx/>
        <a:buChar char="•"/>
        <a:tabLst/>
        <a:defRPr b="0" baseline="0" cap="none" i="0" spc="0" strike="noStrike" sz="6400" u="none">
          <a:solidFill>
            <a:srgbClr val="525252"/>
          </a:solidFill>
          <a:uFillTx/>
          <a:latin typeface="+mn-lt"/>
          <a:ea typeface="+mn-ea"/>
          <a:cs typeface="+mn-cs"/>
          <a:sym typeface="Gill Sans Light"/>
        </a:defRPr>
      </a:lvl5pPr>
      <a:lvl6pPr marL="2329069" marR="0" indent="-424069" algn="l" defTabSz="821531" rtl="0" latinLnBrk="0">
        <a:lnSpc>
          <a:spcPct val="120000"/>
        </a:lnSpc>
        <a:spcBef>
          <a:spcPts val="5300"/>
        </a:spcBef>
        <a:spcAft>
          <a:spcPts val="0"/>
        </a:spcAft>
        <a:buClr>
          <a:srgbClr val="535353"/>
        </a:buClr>
        <a:buSzPct val="82000"/>
        <a:buFontTx/>
        <a:buChar char="•"/>
        <a:tabLst/>
        <a:defRPr b="0" baseline="0" cap="none" i="0" spc="0" strike="noStrike" sz="6400" u="none">
          <a:solidFill>
            <a:srgbClr val="525252"/>
          </a:solidFill>
          <a:uFillTx/>
          <a:latin typeface="+mn-lt"/>
          <a:ea typeface="+mn-ea"/>
          <a:cs typeface="+mn-cs"/>
          <a:sym typeface="Gill Sans Light"/>
        </a:defRPr>
      </a:lvl6pPr>
      <a:lvl7pPr marL="2710069" marR="0" indent="-424069" algn="l" defTabSz="821531" rtl="0" latinLnBrk="0">
        <a:lnSpc>
          <a:spcPct val="120000"/>
        </a:lnSpc>
        <a:spcBef>
          <a:spcPts val="5300"/>
        </a:spcBef>
        <a:spcAft>
          <a:spcPts val="0"/>
        </a:spcAft>
        <a:buClr>
          <a:srgbClr val="535353"/>
        </a:buClr>
        <a:buSzPct val="82000"/>
        <a:buFontTx/>
        <a:buChar char="•"/>
        <a:tabLst/>
        <a:defRPr b="0" baseline="0" cap="none" i="0" spc="0" strike="noStrike" sz="6400" u="none">
          <a:solidFill>
            <a:srgbClr val="525252"/>
          </a:solidFill>
          <a:uFillTx/>
          <a:latin typeface="+mn-lt"/>
          <a:ea typeface="+mn-ea"/>
          <a:cs typeface="+mn-cs"/>
          <a:sym typeface="Gill Sans Light"/>
        </a:defRPr>
      </a:lvl7pPr>
      <a:lvl8pPr marL="3091069" marR="0" indent="-424069" algn="l" defTabSz="821531" rtl="0" latinLnBrk="0">
        <a:lnSpc>
          <a:spcPct val="120000"/>
        </a:lnSpc>
        <a:spcBef>
          <a:spcPts val="5300"/>
        </a:spcBef>
        <a:spcAft>
          <a:spcPts val="0"/>
        </a:spcAft>
        <a:buClr>
          <a:srgbClr val="535353"/>
        </a:buClr>
        <a:buSzPct val="82000"/>
        <a:buFontTx/>
        <a:buChar char="•"/>
        <a:tabLst/>
        <a:defRPr b="0" baseline="0" cap="none" i="0" spc="0" strike="noStrike" sz="6400" u="none">
          <a:solidFill>
            <a:srgbClr val="525252"/>
          </a:solidFill>
          <a:uFillTx/>
          <a:latin typeface="+mn-lt"/>
          <a:ea typeface="+mn-ea"/>
          <a:cs typeface="+mn-cs"/>
          <a:sym typeface="Gill Sans Light"/>
        </a:defRPr>
      </a:lvl8pPr>
      <a:lvl9pPr marL="3472069" marR="0" indent="-424069" algn="l" defTabSz="821531" rtl="0" latinLnBrk="0">
        <a:lnSpc>
          <a:spcPct val="120000"/>
        </a:lnSpc>
        <a:spcBef>
          <a:spcPts val="5300"/>
        </a:spcBef>
        <a:spcAft>
          <a:spcPts val="0"/>
        </a:spcAft>
        <a:buClr>
          <a:srgbClr val="535353"/>
        </a:buClr>
        <a:buSzPct val="82000"/>
        <a:buFontTx/>
        <a:buChar char="•"/>
        <a:tabLst/>
        <a:defRPr b="0" baseline="0" cap="none" i="0" spc="0" strike="noStrike" sz="6400" u="none">
          <a:solidFill>
            <a:srgbClr val="525252"/>
          </a:solidFill>
          <a:uFillTx/>
          <a:latin typeface="+mn-lt"/>
          <a:ea typeface="+mn-ea"/>
          <a:cs typeface="+mn-cs"/>
          <a:sym typeface="Gill Sans Light"/>
        </a:defRPr>
      </a:lvl9pPr>
    </p:bodyStyle>
    <p:otherStyle>
      <a:lvl1pPr marL="0" marR="0" indent="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Linea"/>
          <p:cNvSpPr/>
          <p:nvPr/>
        </p:nvSpPr>
        <p:spPr>
          <a:xfrm>
            <a:off x="-1310085" y="12117787"/>
            <a:ext cx="26647954" cy="229786"/>
          </a:xfrm>
          <a:prstGeom prst="line">
            <a:avLst/>
          </a:prstGeom>
          <a:ln w="101600">
            <a:solidFill>
              <a:srgbClr val="FFFFFF">
                <a:alpha val="65193"/>
              </a:srgbClr>
            </a:solidFill>
            <a:miter lim="400000"/>
          </a:ln>
        </p:spPr>
        <p:txBody>
          <a:bodyPr lIns="71437" tIns="71437" rIns="71437" bIns="71437" anchor="ctr"/>
          <a:lstStyle/>
          <a:p>
            <a:pPr>
              <a:defRPr sz="5000">
                <a:solidFill>
                  <a:srgbClr val="FFFFFF"/>
                </a:solidFill>
              </a:defRPr>
            </a:pPr>
          </a:p>
        </p:txBody>
      </p:sp>
      <p:pic>
        <p:nvPicPr>
          <p:cNvPr id="177" name="Immagine" descr="Immagine"/>
          <p:cNvPicPr>
            <a:picLocks noChangeAspect="1"/>
          </p:cNvPicPr>
          <p:nvPr/>
        </p:nvPicPr>
        <p:blipFill>
          <a:blip r:embed="rId2">
            <a:extLst/>
          </a:blip>
          <a:stretch>
            <a:fillRect/>
          </a:stretch>
        </p:blipFill>
        <p:spPr>
          <a:xfrm>
            <a:off x="1420200" y="3304456"/>
            <a:ext cx="21543600" cy="710708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Il mondo così come l’abbiamo creato è un risultato del nostro pensiero. Non possiamo cambiarlo se non cambiamo il nostro modo di pensare.”…"/>
          <p:cNvSpPr txBox="1"/>
          <p:nvPr/>
        </p:nvSpPr>
        <p:spPr>
          <a:xfrm>
            <a:off x="447235" y="2560439"/>
            <a:ext cx="23064987" cy="293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642937">
              <a:lnSpc>
                <a:spcPts val="9100"/>
              </a:lnSpc>
              <a:defRPr i="1" sz="6400">
                <a:solidFill>
                  <a:srgbClr val="516F7B"/>
                </a:solidFill>
                <a:latin typeface="Gill Sans"/>
                <a:ea typeface="Gill Sans"/>
                <a:cs typeface="Gill Sans"/>
                <a:sym typeface="Gill Sans"/>
              </a:defRPr>
            </a:pPr>
            <a:r>
              <a:t>“Il mondo così come l’abbiamo creato è un risultato del nostro pensiero. Non possiamo cambiarlo se non cambiamo il nostro modo di pensare.”</a:t>
            </a:r>
          </a:p>
          <a:p>
            <a:pPr defTabSz="642937">
              <a:lnSpc>
                <a:spcPts val="11100"/>
              </a:lnSpc>
              <a:defRPr b="1" i="1" sz="6400">
                <a:solidFill>
                  <a:srgbClr val="266094"/>
                </a:solidFill>
                <a:latin typeface="Gill Sans"/>
                <a:ea typeface="Gill Sans"/>
                <a:cs typeface="Gill Sans"/>
                <a:sym typeface="Gill Sans"/>
              </a:defRPr>
            </a:pPr>
            <a:r>
              <a:t>Albert Einstein</a:t>
            </a:r>
          </a:p>
        </p:txBody>
      </p:sp>
      <p:pic>
        <p:nvPicPr>
          <p:cNvPr id="180" name="pallina-lampadina-small.png" descr="pallina-lampadina-small.png"/>
          <p:cNvPicPr>
            <a:picLocks noChangeAspect="1"/>
          </p:cNvPicPr>
          <p:nvPr/>
        </p:nvPicPr>
        <p:blipFill>
          <a:blip r:embed="rId2">
            <a:extLst/>
          </a:blip>
          <a:stretch>
            <a:fillRect/>
          </a:stretch>
        </p:blipFill>
        <p:spPr>
          <a:xfrm>
            <a:off x="979950" y="5195548"/>
            <a:ext cx="22636738" cy="8908795"/>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In un contesto lavorativo sempre più esigente e competitivo, la capacità di risolvere problemi complessi, nota come problem solving, riveste un ruolo cruciale ed è sempre più richiesto.…"/>
          <p:cNvSpPr txBox="1"/>
          <p:nvPr/>
        </p:nvSpPr>
        <p:spPr>
          <a:xfrm>
            <a:off x="501650" y="2100262"/>
            <a:ext cx="14092125" cy="11064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just">
              <a:defRPr spc="-76" sz="3800">
                <a:solidFill>
                  <a:srgbClr val="516F7B"/>
                </a:solidFill>
              </a:defRPr>
            </a:pPr>
            <a:r>
              <a:t>In un contesto lavorativo sempre più esigente e competitivo, la capacità di risolvere problemi complessi, nota come problem solving, riveste un ruolo cruciale ed è sempre più richiesto.</a:t>
            </a:r>
          </a:p>
          <a:p>
            <a:pPr algn="just">
              <a:defRPr spc="-76" sz="3800">
                <a:solidFill>
                  <a:srgbClr val="516F7B"/>
                </a:solidFill>
              </a:defRPr>
            </a:pPr>
            <a:r>
              <a:t>Troppo spesso questa competenza così importante viene lasciata al caso o delegata al talento individuale, quando in realtà richiede uno studio approfondito e un'acquisizione consapevole, così come molte altre soft skills. </a:t>
            </a:r>
          </a:p>
          <a:p>
            <a:pPr algn="just">
              <a:defRPr spc="-76" sz="3800">
                <a:solidFill>
                  <a:srgbClr val="516F7B"/>
                </a:solidFill>
              </a:defRPr>
            </a:pPr>
            <a:r>
              <a:t>Il corso si pone quindi l'obiettivo di fornire una panoramica completa di tali competenze, mediante una combinazione di lezioni teoriche, esercitazioni pratiche e analisi di casi concreti; questo approccio permetterà agli studenti non solo di acquisire una comprensione teorica approfondita, ma soprattutto di sviluppare abilità pratiche che potranno applicare con efficacia in contesti lavorativi reali, affrontando sfide di varia natura con sicurezza e successo.</a:t>
            </a:r>
          </a:p>
          <a:p>
            <a:pPr algn="just">
              <a:defRPr spc="-76" sz="3800">
                <a:solidFill>
                  <a:srgbClr val="516F7B"/>
                </a:solidFill>
              </a:defRPr>
            </a:pPr>
            <a:r>
              <a:t>La formazione fornita in questo corso si basa su una metodologia interattiva e partecipativa, volta a stimolare il coinvolgimento attivo degli studenti e favorire un apprendimento significativo: mediante esercitazioni pratiche, simulazioni di situazioni reali e discussioni di gruppo, i partecipanti avranno l'opportunità di acquisire le nozioni teoriche ma soprattutto di mettere in pratica le tecniche apprese. Infine, sarà data particolare attenzione allo sviluppo del pensiero critico e creativo, indispensabile per affrontare con successo le sfide più complesse e trovare soluzioni innovative e originali.</a:t>
            </a:r>
          </a:p>
        </p:txBody>
      </p:sp>
      <p:pic>
        <p:nvPicPr>
          <p:cNvPr id="183" name="Depositphotos_67799165_XL.jpg" descr="Depositphotos_67799165_XL.jpg"/>
          <p:cNvPicPr>
            <a:picLocks noChangeAspect="1"/>
          </p:cNvPicPr>
          <p:nvPr/>
        </p:nvPicPr>
        <p:blipFill>
          <a:blip r:embed="rId2">
            <a:extLst/>
          </a:blip>
          <a:srcRect l="34090" t="0" r="20810" b="0"/>
          <a:stretch>
            <a:fillRect/>
          </a:stretch>
        </p:blipFill>
        <p:spPr>
          <a:xfrm>
            <a:off x="15117762" y="0"/>
            <a:ext cx="9278740" cy="13716000"/>
          </a:xfrm>
          <a:prstGeom prst="rect">
            <a:avLst/>
          </a:prstGeom>
          <a:ln w="12700">
            <a:miter lim="400000"/>
          </a:ln>
        </p:spPr>
      </p:pic>
      <p:sp>
        <p:nvSpPr>
          <p:cNvPr id="184" name="IL CORSO"/>
          <p:cNvSpPr txBox="1"/>
          <p:nvPr/>
        </p:nvSpPr>
        <p:spPr>
          <a:xfrm>
            <a:off x="252888" y="420122"/>
            <a:ext cx="11878252" cy="163258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algn="l">
              <a:defRPr cap="all" spc="-180" sz="9000">
                <a:solidFill>
                  <a:srgbClr val="266094"/>
                </a:solidFill>
                <a:latin typeface="Futura Bold"/>
                <a:ea typeface="Futura Bold"/>
                <a:cs typeface="Futura Bold"/>
                <a:sym typeface="Futura Bold"/>
              </a:defRPr>
            </a:pPr>
            <a:r>
              <a:t>IL CORSO</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Prima di capire come risolvere un problema è essenziale comprendere appieno la sua natura e cosa lo ha generato. Oltre a questo è altrettanto importante stabilire con chiarezza gli obiettivi che si intendono raggiungere attraverso la sua soluzione. Quest"/>
          <p:cNvSpPr txBox="1"/>
          <p:nvPr/>
        </p:nvSpPr>
        <p:spPr>
          <a:xfrm>
            <a:off x="1595952" y="8976801"/>
            <a:ext cx="10001931" cy="4308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spc="-72" sz="3600">
                <a:solidFill>
                  <a:srgbClr val="516F7B"/>
                </a:solidFill>
              </a:defRPr>
            </a:lvl1pPr>
          </a:lstStyle>
          <a:p>
            <a:pPr/>
            <a:r>
              <a:t>Prima di capire come risolvere un problema è essenziale comprendere appieno la sua natura e cosa lo ha generato. Oltre a questo è altrettanto importante stabilire con chiarezza gli obiettivi che si intendono raggiungere attraverso la sua soluzione. Questo processo preliminare di comprensione e definizione è fondamentale perché fornisce una base solida su cui costruire la strategia di problem solving.</a:t>
            </a:r>
          </a:p>
        </p:txBody>
      </p:sp>
      <p:sp>
        <p:nvSpPr>
          <p:cNvPr id="187" name="Per poter affrontare la risoluzione di problemi più o meno complessi, è innanzitutto necessario liberare il proprio potenziale creativo e superare i famosi blocchi di pensiero che spesso rendono troppo razionale l’approccio alla risoluzione dei problemi."/>
          <p:cNvSpPr txBox="1"/>
          <p:nvPr/>
        </p:nvSpPr>
        <p:spPr>
          <a:xfrm>
            <a:off x="12852624" y="8976801"/>
            <a:ext cx="10328064" cy="4308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pc="-72" sz="3600">
                <a:solidFill>
                  <a:srgbClr val="516F7B"/>
                </a:solidFill>
              </a:defRPr>
            </a:pPr>
            <a:r>
              <a:t>Per poter affrontare la risoluzione di problemi più o meno complessi, è innanzitutto necessario liberare il proprio potenziale creativo e superare i famosi blocchi di pensiero che spesso rendono troppo razionale l’approccio alla risoluzione dei problemi.</a:t>
            </a:r>
          </a:p>
          <a:p>
            <a:pPr algn="l">
              <a:defRPr spc="-72" sz="3600">
                <a:solidFill>
                  <a:srgbClr val="516F7B"/>
                </a:solidFill>
              </a:defRPr>
            </a:pPr>
            <a:r>
              <a:t>Attraverso una serie di esercitazioni pratiche, i partecipanti impareranno quindi come rompere gli schemi e a sviluppare una mentalità flessibile e aperta.</a:t>
            </a:r>
          </a:p>
        </p:txBody>
      </p:sp>
      <p:pic>
        <p:nvPicPr>
          <p:cNvPr id="188" name="ProblemSolving-puzzle.jpg" descr="ProblemSolving-puzzle.jpg"/>
          <p:cNvPicPr>
            <a:picLocks noChangeAspect="0"/>
          </p:cNvPicPr>
          <p:nvPr/>
        </p:nvPicPr>
        <p:blipFill>
          <a:blip r:embed="rId2">
            <a:extLst/>
          </a:blip>
          <a:stretch>
            <a:fillRect/>
          </a:stretch>
        </p:blipFill>
        <p:spPr>
          <a:xfrm>
            <a:off x="1472075" y="862523"/>
            <a:ext cx="9538485" cy="6795244"/>
          </a:xfrm>
          <a:prstGeom prst="rect">
            <a:avLst/>
          </a:prstGeom>
        </p:spPr>
      </p:pic>
      <p:pic>
        <p:nvPicPr>
          <p:cNvPr id="189" name="innovazione.jpg" descr="innovazione.jpg"/>
          <p:cNvPicPr>
            <a:picLocks noChangeAspect="0"/>
          </p:cNvPicPr>
          <p:nvPr/>
        </p:nvPicPr>
        <p:blipFill>
          <a:blip r:embed="rId3">
            <a:extLst/>
          </a:blip>
          <a:stretch>
            <a:fillRect/>
          </a:stretch>
        </p:blipFill>
        <p:spPr>
          <a:xfrm>
            <a:off x="12968013" y="862523"/>
            <a:ext cx="9538486" cy="6795244"/>
          </a:xfrm>
          <a:prstGeom prst="rect">
            <a:avLst/>
          </a:prstGeom>
        </p:spPr>
      </p:pic>
      <p:sp>
        <p:nvSpPr>
          <p:cNvPr id="190" name="Fondamenti"/>
          <p:cNvSpPr txBox="1"/>
          <p:nvPr/>
        </p:nvSpPr>
        <p:spPr>
          <a:xfrm>
            <a:off x="1228712" y="7836270"/>
            <a:ext cx="10025211" cy="96202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algn="l">
              <a:defRPr spc="-100" sz="5000">
                <a:solidFill>
                  <a:srgbClr val="266094"/>
                </a:solidFill>
                <a:latin typeface="Futura Bold"/>
                <a:ea typeface="Futura Bold"/>
                <a:cs typeface="Futura Bold"/>
                <a:sym typeface="Futura Bold"/>
              </a:defRPr>
            </a:pPr>
            <a:r>
              <a:t>Fondamenti</a:t>
            </a:r>
          </a:p>
        </p:txBody>
      </p:sp>
      <p:sp>
        <p:nvSpPr>
          <p:cNvPr id="191" name="Pensiero creativo"/>
          <p:cNvSpPr txBox="1"/>
          <p:nvPr/>
        </p:nvSpPr>
        <p:spPr>
          <a:xfrm>
            <a:off x="12531712" y="7836271"/>
            <a:ext cx="9885443" cy="96202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algn="l">
              <a:defRPr spc="-100" sz="5000">
                <a:solidFill>
                  <a:srgbClr val="266094"/>
                </a:solidFill>
                <a:latin typeface="Futura Bold"/>
                <a:ea typeface="Futura Bold"/>
                <a:cs typeface="Futura Bold"/>
                <a:sym typeface="Futura Bold"/>
              </a:defRPr>
            </a:pPr>
            <a:r>
              <a:t>Pensiero creativo</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Il pensiero laterale è una metodologia sviluppata dallo psicologo statunitense Edward De Bono e si definisce come quella capacità di soluzione dei problemi seguendo un percorso non convenzionale e quindi non basato sulla logica razionale, chiamato anche "/>
          <p:cNvSpPr txBox="1"/>
          <p:nvPr/>
        </p:nvSpPr>
        <p:spPr>
          <a:xfrm>
            <a:off x="1545152" y="8792651"/>
            <a:ext cx="10001931" cy="3787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pc="-72" sz="3600">
                <a:solidFill>
                  <a:srgbClr val="516F7B"/>
                </a:solidFill>
              </a:defRPr>
            </a:pPr>
            <a:r>
              <a:t>Il pensiero laterale è una metodologia sviluppata dallo psicologo statunitense Edward De Bono e si definisce come quella capacità di soluzione dei problemi seguendo un percorso non convenzionale e quindi non basato sulla logica razionale, chiamato anche pensiero verticale.</a:t>
            </a:r>
          </a:p>
          <a:p>
            <a:pPr algn="l">
              <a:defRPr spc="-72" sz="3600">
                <a:solidFill>
                  <a:srgbClr val="516F7B"/>
                </a:solidFill>
              </a:defRPr>
            </a:pPr>
            <a:r>
              <a:t>Questa competenza è di fondamentale importanza per affrontare i problemi a prospettive diverse.</a:t>
            </a:r>
          </a:p>
        </p:txBody>
      </p:sp>
      <p:sp>
        <p:nvSpPr>
          <p:cNvPr id="194" name="In questa parte del corso ci focalizzeremo su una vasta gamma di strumenti strategici e metodologici per affrontare e risolvere i problemi in maniera efficace. Tra gli strumenti che analizzeremo figurano tra gli altri l’analisi SWOT, il brainstorming ava"/>
          <p:cNvSpPr txBox="1"/>
          <p:nvPr/>
        </p:nvSpPr>
        <p:spPr>
          <a:xfrm>
            <a:off x="12878024" y="8792651"/>
            <a:ext cx="10328064" cy="3787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spc="-72" sz="3600">
                <a:solidFill>
                  <a:srgbClr val="516F7B"/>
                </a:solidFill>
              </a:defRPr>
            </a:lvl1pPr>
          </a:lstStyle>
          <a:p>
            <a:pPr/>
            <a:r>
              <a:t>In questa parte del corso ci focalizzeremo su una vasta gamma di strumenti strategici e metodologici per affrontare e risolvere i problemi in maniera efficace. Tra gli strumenti che analizzeremo figurano tra gli altri l’analisi SWOT, il brainstorming avanzato, il reverse brainstorming, le mappe mentali, il metodo dei “5 perché” e il modello dei “6 cappelli per pensare” di Edward De Bono.</a:t>
            </a:r>
          </a:p>
        </p:txBody>
      </p:sp>
      <p:pic>
        <p:nvPicPr>
          <p:cNvPr id="195" name="PensieroLaterale.jpg" descr="PensieroLaterale.jpg"/>
          <p:cNvPicPr>
            <a:picLocks noChangeAspect="0"/>
          </p:cNvPicPr>
          <p:nvPr/>
        </p:nvPicPr>
        <p:blipFill>
          <a:blip r:embed="rId2">
            <a:extLst/>
          </a:blip>
          <a:stretch>
            <a:fillRect/>
          </a:stretch>
        </p:blipFill>
        <p:spPr>
          <a:xfrm>
            <a:off x="1421275" y="678373"/>
            <a:ext cx="9538485" cy="6795244"/>
          </a:xfrm>
          <a:prstGeom prst="rect">
            <a:avLst/>
          </a:prstGeom>
        </p:spPr>
      </p:pic>
      <p:pic>
        <p:nvPicPr>
          <p:cNvPr id="196" name="Problem-Silving.jpg" descr="Problem-Silving.jpg"/>
          <p:cNvPicPr>
            <a:picLocks noChangeAspect="0"/>
          </p:cNvPicPr>
          <p:nvPr/>
        </p:nvPicPr>
        <p:blipFill>
          <a:blip r:embed="rId3">
            <a:extLst/>
          </a:blip>
          <a:stretch>
            <a:fillRect/>
          </a:stretch>
        </p:blipFill>
        <p:spPr>
          <a:xfrm>
            <a:off x="12917213" y="678373"/>
            <a:ext cx="9538486" cy="6795244"/>
          </a:xfrm>
          <a:prstGeom prst="rect">
            <a:avLst/>
          </a:prstGeom>
        </p:spPr>
      </p:pic>
      <p:sp>
        <p:nvSpPr>
          <p:cNvPr id="197" name="Pensiero laterale"/>
          <p:cNvSpPr txBox="1"/>
          <p:nvPr/>
        </p:nvSpPr>
        <p:spPr>
          <a:xfrm>
            <a:off x="1177912" y="7652120"/>
            <a:ext cx="7901267" cy="96202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algn="l">
              <a:defRPr spc="-100" sz="5000">
                <a:solidFill>
                  <a:srgbClr val="266094"/>
                </a:solidFill>
                <a:latin typeface="Futura Bold"/>
                <a:ea typeface="Futura Bold"/>
                <a:cs typeface="Futura Bold"/>
                <a:sym typeface="Futura Bold"/>
              </a:defRPr>
            </a:pPr>
            <a:r>
              <a:t>Pensiero laterale</a:t>
            </a:r>
          </a:p>
        </p:txBody>
      </p:sp>
      <p:sp>
        <p:nvSpPr>
          <p:cNvPr id="198" name="Tecniche di Problem Solving"/>
          <p:cNvSpPr txBox="1"/>
          <p:nvPr/>
        </p:nvSpPr>
        <p:spPr>
          <a:xfrm>
            <a:off x="12633312" y="7652120"/>
            <a:ext cx="9885443" cy="96202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algn="l">
              <a:defRPr spc="-100" sz="5000">
                <a:solidFill>
                  <a:srgbClr val="266094"/>
                </a:solidFill>
                <a:latin typeface="Futura Bold"/>
                <a:ea typeface="Futura Bold"/>
                <a:cs typeface="Futura Bold"/>
                <a:sym typeface="Futura Bold"/>
              </a:defRPr>
            </a:pPr>
            <a:r>
              <a:t>Tecniche di Problem Solving</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Risolvere un problema è una competenza fondamentale, ma è ancora più importante saperlo fare in gruppo, consentendo a ciascun membro di apportare il proprio contributo. In questa parte del corso, esploreremo come le diverse prospettive e competenze dei m"/>
          <p:cNvSpPr txBox="1"/>
          <p:nvPr/>
        </p:nvSpPr>
        <p:spPr>
          <a:xfrm>
            <a:off x="1360406" y="8843451"/>
            <a:ext cx="10001932" cy="3787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spc="-72" sz="3600">
                <a:solidFill>
                  <a:srgbClr val="516F7B"/>
                </a:solidFill>
              </a:defRPr>
            </a:lvl1pPr>
          </a:lstStyle>
          <a:p>
            <a:pPr/>
            <a:r>
              <a:t>Risolvere un problema è una competenza fondamentale, ma è ancora più importante saperlo fare in gruppo, consentendo a ciascun membro di apportare il proprio contributo. In questa parte del corso, esploreremo come le diverse prospettive e competenze dei membri di un team possano essere integrate ed utilizzate per generare soluzioni innovative.</a:t>
            </a:r>
          </a:p>
        </p:txBody>
      </p:sp>
      <p:sp>
        <p:nvSpPr>
          <p:cNvPr id="201" name="Nella risoluzione di problemi, specialmente quelli di natura complessa, è importante imparare a prendere decisioni efficaci valutando rapidamente tutte le opzioni disponibili e considerando sia i vantaggi che i rischi associati.…"/>
          <p:cNvSpPr txBox="1"/>
          <p:nvPr/>
        </p:nvSpPr>
        <p:spPr>
          <a:xfrm>
            <a:off x="12667879" y="8843451"/>
            <a:ext cx="10697554" cy="3787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pc="-72" sz="3600">
                <a:solidFill>
                  <a:srgbClr val="516F7B"/>
                </a:solidFill>
              </a:defRPr>
            </a:pPr>
            <a:r>
              <a:t>Nella risoluzione di problemi, specialmente quelli di natura complessa, è importante imparare a prendere decisioni efficaci valutando rapidamente tutte le opzioni disponibili e considerando sia i vantaggi che i rischi associati. </a:t>
            </a:r>
          </a:p>
          <a:p>
            <a:pPr algn="l">
              <a:defRPr spc="-72" sz="3600">
                <a:solidFill>
                  <a:srgbClr val="516F7B"/>
                </a:solidFill>
              </a:defRPr>
            </a:pPr>
            <a:r>
              <a:t>Attraversi sessioni pratiche e simulazioni, i partecipanti svilupperanno quindi la capacità di prendere decisioni ponderate e informate.</a:t>
            </a:r>
          </a:p>
        </p:txBody>
      </p:sp>
      <p:pic>
        <p:nvPicPr>
          <p:cNvPr id="202" name="Puzzle.jpg" descr="Puzzle.jpg"/>
          <p:cNvPicPr>
            <a:picLocks noChangeAspect="0"/>
          </p:cNvPicPr>
          <p:nvPr/>
        </p:nvPicPr>
        <p:blipFill>
          <a:blip r:embed="rId2">
            <a:extLst/>
          </a:blip>
          <a:stretch>
            <a:fillRect/>
          </a:stretch>
        </p:blipFill>
        <p:spPr>
          <a:xfrm>
            <a:off x="1261929" y="729173"/>
            <a:ext cx="9538486" cy="6795245"/>
          </a:xfrm>
          <a:prstGeom prst="rect">
            <a:avLst/>
          </a:prstGeom>
        </p:spPr>
      </p:pic>
      <p:pic>
        <p:nvPicPr>
          <p:cNvPr id="203" name="DecisionMaking copia.jpg" descr="DecisionMaking copia.jpg"/>
          <p:cNvPicPr>
            <a:picLocks noChangeAspect="0"/>
          </p:cNvPicPr>
          <p:nvPr/>
        </p:nvPicPr>
        <p:blipFill>
          <a:blip r:embed="rId3">
            <a:extLst/>
          </a:blip>
          <a:stretch>
            <a:fillRect/>
          </a:stretch>
        </p:blipFill>
        <p:spPr>
          <a:xfrm>
            <a:off x="12757868" y="729173"/>
            <a:ext cx="9538486" cy="6795245"/>
          </a:xfrm>
          <a:prstGeom prst="rect">
            <a:avLst/>
          </a:prstGeom>
        </p:spPr>
      </p:pic>
      <p:sp>
        <p:nvSpPr>
          <p:cNvPr id="204" name="Problem Solving Collaborativo"/>
          <p:cNvSpPr txBox="1"/>
          <p:nvPr/>
        </p:nvSpPr>
        <p:spPr>
          <a:xfrm>
            <a:off x="865109" y="7702920"/>
            <a:ext cx="10992526" cy="96202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algn="l">
              <a:defRPr spc="-100" sz="5000">
                <a:solidFill>
                  <a:srgbClr val="266094"/>
                </a:solidFill>
                <a:latin typeface="Futura Bold"/>
                <a:ea typeface="Futura Bold"/>
                <a:cs typeface="Futura Bold"/>
                <a:sym typeface="Futura Bold"/>
              </a:defRPr>
            </a:pPr>
            <a:r>
              <a:t>Problem Solving Collaborativo</a:t>
            </a:r>
          </a:p>
        </p:txBody>
      </p:sp>
      <p:sp>
        <p:nvSpPr>
          <p:cNvPr id="205" name="Decision Making"/>
          <p:cNvSpPr txBox="1"/>
          <p:nvPr/>
        </p:nvSpPr>
        <p:spPr>
          <a:xfrm>
            <a:off x="12473967" y="7702920"/>
            <a:ext cx="9885443" cy="96202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algn="l">
              <a:defRPr spc="-100" sz="5000">
                <a:solidFill>
                  <a:srgbClr val="266094"/>
                </a:solidFill>
                <a:latin typeface="Futura Bold"/>
                <a:ea typeface="Futura Bold"/>
                <a:cs typeface="Futura Bold"/>
                <a:sym typeface="Futura Bold"/>
              </a:defRPr>
            </a:pPr>
            <a:r>
              <a:t>Decision Making</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Al termine del corso proposto, è possibile integrare un'attività di teambuilding come conclusione finale.  Questo elemento aggiuntivo è pensato per offrire a tutti i partecipanti l'opportunità di applicare in modo pratico e approfondito le competenze e l"/>
          <p:cNvSpPr txBox="1"/>
          <p:nvPr/>
        </p:nvSpPr>
        <p:spPr>
          <a:xfrm>
            <a:off x="755650" y="2966402"/>
            <a:ext cx="10210191" cy="930719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just">
              <a:lnSpc>
                <a:spcPct val="110000"/>
              </a:lnSpc>
              <a:defRPr spc="-78" sz="3900">
                <a:solidFill>
                  <a:srgbClr val="516F7B"/>
                </a:solidFill>
              </a:defRPr>
            </a:pPr>
            <a:r>
              <a:t>Al termine del corso proposto, è possibile integrare un'attività di teambuilding come conclusione finale. </a:t>
            </a:r>
            <a:br/>
            <a:r>
              <a:t>Questo elemento aggiuntivo è pensato per offrire a tutti i partecipanti l'opportunità di applicare in modo pratico e approfondito le competenze e le conoscenze acquisite durante il corso stesso. Attraverso esercizi interattivi e collaborativi, i partecipanti potranno sperimentare direttamente e in maniera più completa i principi e le tecniche discussi, rafforzando al contempo lo spirito di squadra e la coesione del gruppo.</a:t>
            </a:r>
            <a:br/>
            <a:r>
              <a:t>Questa fase finale mira a consolidare l'apprendimento in un contesto dinamico, divertente e coinvolgente, permettendo ai partecipanti di valorizzare al meglio l'esperienza formativa complessiva.</a:t>
            </a:r>
          </a:p>
        </p:txBody>
      </p:sp>
      <p:sp>
        <p:nvSpPr>
          <p:cNvPr id="208" name="Teambuilding"/>
          <p:cNvSpPr txBox="1"/>
          <p:nvPr/>
        </p:nvSpPr>
        <p:spPr>
          <a:xfrm>
            <a:off x="354488" y="1131322"/>
            <a:ext cx="11878252" cy="163258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algn="l">
              <a:defRPr cap="all" spc="-180" sz="9000">
                <a:solidFill>
                  <a:srgbClr val="266094"/>
                </a:solidFill>
                <a:latin typeface="Futura Bold"/>
                <a:ea typeface="Futura Bold"/>
                <a:cs typeface="Futura Bold"/>
                <a:sym typeface="Futura Bold"/>
              </a:defRPr>
            </a:pPr>
            <a:r>
              <a:t>Teambuilding</a:t>
            </a:r>
          </a:p>
        </p:txBody>
      </p:sp>
      <p:pic>
        <p:nvPicPr>
          <p:cNvPr id="209" name="Depositphotos_151403044_XL.jpg" descr="Depositphotos_151403044_XL.jpg"/>
          <p:cNvPicPr>
            <a:picLocks noChangeAspect="1"/>
          </p:cNvPicPr>
          <p:nvPr/>
        </p:nvPicPr>
        <p:blipFill>
          <a:blip r:embed="rId2">
            <a:extLst/>
          </a:blip>
          <a:srcRect l="19666" t="0" r="17514" b="0"/>
          <a:stretch>
            <a:fillRect/>
          </a:stretch>
        </p:blipFill>
        <p:spPr>
          <a:xfrm>
            <a:off x="11511911" y="0"/>
            <a:ext cx="12910331"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iStock-642891484.jpg" descr="iStock-642891484.jpg"/>
          <p:cNvPicPr>
            <a:picLocks noChangeAspect="1"/>
          </p:cNvPicPr>
          <p:nvPr/>
        </p:nvPicPr>
        <p:blipFill>
          <a:blip r:embed="rId2">
            <a:extLst/>
          </a:blip>
          <a:srcRect l="42200" t="0" r="0" b="0"/>
          <a:stretch>
            <a:fillRect/>
          </a:stretch>
        </p:blipFill>
        <p:spPr>
          <a:xfrm flipH="1">
            <a:off x="12563620" y="0"/>
            <a:ext cx="11891765" cy="13716000"/>
          </a:xfrm>
          <a:prstGeom prst="rect">
            <a:avLst/>
          </a:prstGeom>
          <a:ln w="12700">
            <a:miter lim="400000"/>
          </a:ln>
        </p:spPr>
      </p:pic>
      <p:sp>
        <p:nvSpPr>
          <p:cNvPr id="212" name="Partecipanti: massimo 16…"/>
          <p:cNvSpPr txBox="1"/>
          <p:nvPr/>
        </p:nvSpPr>
        <p:spPr>
          <a:xfrm>
            <a:off x="842906" y="3000226"/>
            <a:ext cx="11116966" cy="890934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pc="-39" sz="4000">
                <a:solidFill>
                  <a:srgbClr val="516F7B"/>
                </a:solidFill>
              </a:defRPr>
            </a:pPr>
            <a:r>
              <a:rPr b="1">
                <a:latin typeface="Gill Sans"/>
                <a:ea typeface="Gill Sans"/>
                <a:cs typeface="Gill Sans"/>
                <a:sym typeface="Gill Sans"/>
              </a:rPr>
              <a:t>Partecipanti:</a:t>
            </a:r>
            <a:r>
              <a:t> massimo 16</a:t>
            </a:r>
          </a:p>
          <a:p>
            <a:pPr algn="l">
              <a:defRPr spc="-39" sz="4000">
                <a:solidFill>
                  <a:srgbClr val="516F7B"/>
                </a:solidFill>
              </a:defRPr>
            </a:pPr>
            <a:r>
              <a:rPr b="1">
                <a:latin typeface="Gill Sans"/>
                <a:ea typeface="Gill Sans"/>
                <a:cs typeface="Gill Sans"/>
                <a:sym typeface="Gill Sans"/>
              </a:rPr>
              <a:t>Durata: </a:t>
            </a:r>
            <a:r>
              <a:t>da 1 a 2 giorni</a:t>
            </a:r>
          </a:p>
          <a:p>
            <a:pPr algn="l">
              <a:defRPr spc="-39" sz="4000">
                <a:solidFill>
                  <a:srgbClr val="516F7B"/>
                </a:solidFill>
              </a:defRPr>
            </a:pPr>
          </a:p>
          <a:p>
            <a:pPr algn="l">
              <a:defRPr b="1" spc="-39" sz="4000">
                <a:solidFill>
                  <a:srgbClr val="516F7B"/>
                </a:solidFill>
                <a:latin typeface="Gill Sans"/>
                <a:ea typeface="Gill Sans"/>
                <a:cs typeface="Gill Sans"/>
                <a:sym typeface="Gill Sans"/>
              </a:defRPr>
            </a:pPr>
            <a:r>
              <a:t>Indicazioni:</a:t>
            </a:r>
          </a:p>
          <a:p>
            <a:pPr algn="l">
              <a:defRPr spc="-39" sz="4000">
                <a:solidFill>
                  <a:srgbClr val="516F7B"/>
                </a:solidFill>
              </a:defRPr>
            </a:pPr>
            <a:r>
              <a:t>Per svolgere al meglio l’attività, serve un'aula abbastanza grande con tavolini possibilmente separati (o separabili) idealmente per team da massimo 4 persone, oltre ovviamente al proiettore e allo schermo.</a:t>
            </a:r>
          </a:p>
          <a:p>
            <a:pPr algn="l">
              <a:defRPr spc="-39" sz="4000">
                <a:solidFill>
                  <a:srgbClr val="516F7B"/>
                </a:solidFill>
              </a:defRPr>
            </a:pPr>
            <a:r>
              <a:t>Per migliorare le esercitazioni, l'ideale sarebbe avere un flipchart per ogni team, anche se non è obbligatorio.</a:t>
            </a:r>
            <a:br/>
          </a:p>
          <a:p>
            <a:pPr algn="l">
              <a:defRPr b="1" spc="-39" sz="4000">
                <a:solidFill>
                  <a:srgbClr val="516F7B"/>
                </a:solidFill>
                <a:latin typeface="Gill Sans"/>
                <a:ea typeface="Gill Sans"/>
                <a:cs typeface="Gill Sans"/>
                <a:sym typeface="Gill Sans"/>
              </a:defRPr>
            </a:pPr>
            <a:r>
              <a:t>Materiale:</a:t>
            </a:r>
          </a:p>
          <a:p>
            <a:pPr marL="228600" indent="-228600" algn="l">
              <a:buSzPct val="100000"/>
              <a:buChar char="•"/>
              <a:defRPr spc="-39" sz="4000">
                <a:solidFill>
                  <a:srgbClr val="516F7B"/>
                </a:solidFill>
              </a:defRPr>
            </a:pPr>
            <a:r>
              <a:t> Proiettore, schermo e possibilmente impianto audio</a:t>
            </a:r>
          </a:p>
          <a:p>
            <a:pPr marL="228600" indent="-228600" algn="l">
              <a:buSzPct val="100000"/>
              <a:buChar char="•"/>
              <a:defRPr spc="-39" sz="4000">
                <a:solidFill>
                  <a:srgbClr val="516F7B"/>
                </a:solidFill>
              </a:defRPr>
            </a:pPr>
            <a:r>
              <a:t> Flipchart (lavagna a fogli mobili)</a:t>
            </a:r>
          </a:p>
          <a:p>
            <a:pPr marL="228600" indent="-228600" algn="l">
              <a:buSzPct val="100000"/>
              <a:buChar char="•"/>
              <a:defRPr spc="-39" sz="4000">
                <a:solidFill>
                  <a:srgbClr val="516F7B"/>
                </a:solidFill>
              </a:defRPr>
            </a:pPr>
            <a:r>
              <a:t> Location adeguata</a:t>
            </a:r>
          </a:p>
        </p:txBody>
      </p:sp>
      <p:sp>
        <p:nvSpPr>
          <p:cNvPr id="213" name="INDICAZIONI"/>
          <p:cNvSpPr txBox="1"/>
          <p:nvPr/>
        </p:nvSpPr>
        <p:spPr>
          <a:xfrm>
            <a:off x="462262" y="750322"/>
            <a:ext cx="11878252" cy="163258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algn="l">
              <a:defRPr cap="all" spc="-180" sz="9000">
                <a:solidFill>
                  <a:srgbClr val="266094"/>
                </a:solidFill>
                <a:latin typeface="Futura Bold"/>
                <a:ea typeface="Futura Bold"/>
                <a:cs typeface="Futura Bold"/>
                <a:sym typeface="Futura Bold"/>
              </a:defRPr>
            </a:pPr>
            <a:r>
              <a:t>INDICAZIONI</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MaxVellucci.jpg" descr="MaxVellucci.jpg"/>
          <p:cNvPicPr>
            <a:picLocks noChangeAspect="1"/>
          </p:cNvPicPr>
          <p:nvPr/>
        </p:nvPicPr>
        <p:blipFill>
          <a:blip r:embed="rId2">
            <a:extLst/>
          </a:blip>
          <a:srcRect l="13856" t="1390" r="14678" b="1390"/>
          <a:stretch>
            <a:fillRect/>
          </a:stretch>
        </p:blipFill>
        <p:spPr>
          <a:xfrm>
            <a:off x="-62462" y="-58341"/>
            <a:ext cx="10234786" cy="13832730"/>
          </a:xfrm>
          <a:prstGeom prst="rect">
            <a:avLst/>
          </a:prstGeom>
          <a:ln w="12700">
            <a:miter lim="400000"/>
          </a:ln>
        </p:spPr>
      </p:pic>
      <p:sp>
        <p:nvSpPr>
          <p:cNvPr id="216" name="Da più di 20 anni mi occupo di formazione nell’ambito delle soft skills con una particolare specializzazione su temi come la comunicazione, il pensiero creativo e innovativo, il creative problem solving e la leadership.…"/>
          <p:cNvSpPr txBox="1"/>
          <p:nvPr/>
        </p:nvSpPr>
        <p:spPr>
          <a:xfrm>
            <a:off x="10738693" y="2054987"/>
            <a:ext cx="12779714" cy="1079982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just">
              <a:defRPr sz="3800">
                <a:solidFill>
                  <a:srgbClr val="516F7B"/>
                </a:solidFill>
              </a:defRPr>
            </a:pPr>
            <a:r>
              <a:t>Da più di 20 anni mi occupo di formazione nell’ambito delle s</a:t>
            </a:r>
            <a:r>
              <a:rPr>
                <a:latin typeface="Gill Sans SemiBold"/>
                <a:ea typeface="Gill Sans SemiBold"/>
                <a:cs typeface="Gill Sans SemiBold"/>
                <a:sym typeface="Gill Sans SemiBold"/>
              </a:rPr>
              <a:t>oft skills</a:t>
            </a:r>
            <a:r>
              <a:t> con una particolare specializzazione su temi come la comunicazione, il pensiero creativo e innovativo, il creative problem solving e la leadership.</a:t>
            </a:r>
          </a:p>
          <a:p>
            <a:pPr algn="just">
              <a:defRPr sz="3800">
                <a:solidFill>
                  <a:srgbClr val="516F7B"/>
                </a:solidFill>
              </a:defRPr>
            </a:pPr>
            <a:r>
              <a:t>In particolare mi occupo di </a:t>
            </a:r>
            <a:r>
              <a:rPr>
                <a:latin typeface="Gill Sans SemiBold"/>
                <a:ea typeface="Gill Sans SemiBold"/>
                <a:cs typeface="Gill Sans SemiBold"/>
                <a:sym typeface="Gill Sans SemiBold"/>
              </a:rPr>
              <a:t>public speaking</a:t>
            </a:r>
            <a:r>
              <a:t> e </a:t>
            </a:r>
            <a:r>
              <a:rPr>
                <a:latin typeface="Gill Sans SemiBold"/>
                <a:ea typeface="Gill Sans SemiBold"/>
                <a:cs typeface="Gill Sans SemiBold"/>
                <a:sym typeface="Gill Sans SemiBold"/>
              </a:rPr>
              <a:t>presentation skills</a:t>
            </a:r>
            <a:r>
              <a:t>, comunicazione dal vivo e online, </a:t>
            </a:r>
            <a:r>
              <a:rPr>
                <a:latin typeface="Gill Sans SemiBold"/>
                <a:ea typeface="Gill Sans SemiBold"/>
                <a:cs typeface="Gill Sans SemiBold"/>
                <a:sym typeface="Gill Sans SemiBold"/>
              </a:rPr>
              <a:t>storytelling</a:t>
            </a:r>
            <a:r>
              <a:t> e </a:t>
            </a:r>
            <a:r>
              <a:rPr>
                <a:latin typeface="Gill Sans SemiBold"/>
                <a:ea typeface="Gill Sans SemiBold"/>
                <a:cs typeface="Gill Sans SemiBold"/>
                <a:sym typeface="Gill Sans SemiBold"/>
              </a:rPr>
              <a:t>slidemaking,</a:t>
            </a:r>
            <a:r>
              <a:t> e comunicazione intergruppo attraverso </a:t>
            </a:r>
            <a:r>
              <a:rPr>
                <a:latin typeface="Gill Sans SemiBold"/>
                <a:ea typeface="Gill Sans SemiBold"/>
                <a:cs typeface="Gill Sans SemiBold"/>
                <a:sym typeface="Gill Sans SemiBold"/>
              </a:rPr>
              <a:t>teambuilding</a:t>
            </a:r>
            <a:r>
              <a:t> e </a:t>
            </a:r>
            <a:r>
              <a:rPr>
                <a:latin typeface="Gill Sans SemiBold"/>
                <a:ea typeface="Gill Sans SemiBold"/>
                <a:cs typeface="Gill Sans SemiBold"/>
                <a:sym typeface="Gill Sans SemiBold"/>
              </a:rPr>
              <a:t>teamworking</a:t>
            </a:r>
            <a:r>
              <a:t>.</a:t>
            </a:r>
            <a:br/>
            <a:r>
              <a:t>Mi occupo inoltre di tutti quei processi che sono alla base della creatività e della capacità di problem solving, atti a sviluppare un pensiero orientato all’innovazione.</a:t>
            </a:r>
            <a:br/>
            <a:r>
              <a:t>In aggiunta, affianco le aziende per la realizzazione di eventi e progetti di </a:t>
            </a:r>
            <a:r>
              <a:rPr b="1" i="1">
                <a:latin typeface="Gill Sans"/>
                <a:ea typeface="Gill Sans"/>
                <a:cs typeface="Gill Sans"/>
                <a:sym typeface="Gill Sans"/>
              </a:rPr>
              <a:t>comunicazione interna ed esterna</a:t>
            </a:r>
            <a:r>
              <a:t>. </a:t>
            </a:r>
          </a:p>
          <a:p>
            <a:pPr algn="just">
              <a:defRPr sz="3800">
                <a:solidFill>
                  <a:srgbClr val="516F7B"/>
                </a:solidFill>
              </a:defRPr>
            </a:pPr>
            <a:r>
              <a:t>Sono inoltre il fondatore del metodo </a:t>
            </a:r>
            <a:r>
              <a:rPr>
                <a:latin typeface="Gill Sans SemiBold"/>
                <a:ea typeface="Gill Sans SemiBold"/>
                <a:cs typeface="Gill Sans SemiBold"/>
                <a:sym typeface="Gill Sans SemiBold"/>
              </a:rPr>
              <a:t>Improv4Business</a:t>
            </a:r>
            <a:r>
              <a:t> che utilizza i principi dell’improvvisazione nell’ambito della formazione sia personale che professionale, con l’obiettivo di fornire gli strumenti per adattarsi meglio ai cambiamenti e per sviluppare il proprio potenziale al massimo, soprattutto nella capacità di lavorare in team.</a:t>
            </a:r>
          </a:p>
        </p:txBody>
      </p:sp>
      <p:sp>
        <p:nvSpPr>
          <p:cNvPr id="217" name="CHI SONO"/>
          <p:cNvSpPr txBox="1"/>
          <p:nvPr/>
        </p:nvSpPr>
        <p:spPr>
          <a:xfrm>
            <a:off x="10285888" y="242322"/>
            <a:ext cx="11878252" cy="163258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algn="l">
              <a:defRPr cap="all" spc="-180" sz="9000">
                <a:solidFill>
                  <a:srgbClr val="266094"/>
                </a:solidFill>
                <a:latin typeface="Futura Bold"/>
                <a:ea typeface="Futura Bold"/>
                <a:cs typeface="Futura Bold"/>
                <a:sym typeface="Futura Bold"/>
              </a:defRPr>
            </a:pPr>
            <a:r>
              <a:t>CHI SONO</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