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77" name="PresentationSkills.png" descr="PresentationSkil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044" y="3327662"/>
            <a:ext cx="19739697" cy="5684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Il principale motivo per cui avete paura di parlare in pubblico è semplicemente la mancanza di abitudine a parlare in pubblico.”…"/>
          <p:cNvSpPr txBox="1"/>
          <p:nvPr/>
        </p:nvSpPr>
        <p:spPr>
          <a:xfrm>
            <a:off x="2348067" y="2560439"/>
            <a:ext cx="19900504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“Il principale motivo per cui avete paura di parlare in pubblico è semplicemente la mancanza di abitudine a parlare in pubblico.”</a:t>
            </a:r>
          </a:p>
          <a:p>
            <a:pPr defTabSz="642937">
              <a:lnSpc>
                <a:spcPts val="11100"/>
              </a:lnSpc>
              <a:defRPr b="1" i="1" sz="6400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Dale Carnegie</a:t>
            </a:r>
          </a:p>
        </p:txBody>
      </p:sp>
      <p:pic>
        <p:nvPicPr>
          <p:cNvPr id="180" name="pallina-lampadina-small.png" descr="pallina-lampadina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“Presentation Skills” è un percorso completo sulle competenze comunicative rivolto a manager, consulenti, professionisti, docenti, formatori e a tutti coloro che hanno la necessità di acquisire tutte quelle capacità indispensabili per saper parlare in pu"/>
          <p:cNvSpPr txBox="1"/>
          <p:nvPr/>
        </p:nvSpPr>
        <p:spPr>
          <a:xfrm>
            <a:off x="552450" y="2278062"/>
            <a:ext cx="12463052" cy="1035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“Presentation Skills”</a:t>
            </a:r>
            <a:r>
              <a:t> è un percorso completo sulle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competenze comunicative</a:t>
            </a:r>
            <a:r>
              <a:t> rivolto a manager, consulenti, professionisti, docenti, formatori e a tutti coloro che hanno la necessità di acquisire tutte quelle capacità indispensabili per saper parlare in pubblico in maniera disinvolta e naturale, realizzare una presentazione durante una riunione che sia dal vivo oppure online, esporre in maniera efficace la propria offerta ai clienti, essere convincente nel proporre un progetto o un’idea, elaborare ed erogare un corso di formazione dal vivo o registrato di fronte a una telecamera oppure realizzare una conferenza.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Il percorso affronta quindi tutti gli aspetti relativi alle competenze necessarie per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comunicare in maniera efficace e persuasiva</a:t>
            </a:r>
            <a:r>
              <a:t> sia in contesti fisici che virtuali, dalla progettazione dei contenuti, allo storytelling fino alla realizzazione delle slide.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Ogni modulo è pensato per equipaggiare i partecipanti con strumenti pratici e di immediato utilizzo e prevede, ovviamente, tantissime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sessioni esperienziali</a:t>
            </a:r>
            <a:r>
              <a:t> con la possibilità di ricevere feedback strutturati sulle proprie capacità comunicative.</a:t>
            </a:r>
          </a:p>
        </p:txBody>
      </p:sp>
      <p:pic>
        <p:nvPicPr>
          <p:cNvPr id="183" name="Depositphotos_67799165_XL.jpg" descr="Depositphotos_67799165_XL.jpg"/>
          <p:cNvPicPr>
            <a:picLocks noChangeAspect="1"/>
          </p:cNvPicPr>
          <p:nvPr/>
        </p:nvPicPr>
        <p:blipFill>
          <a:blip r:embed="rId2">
            <a:extLst/>
          </a:blip>
          <a:srcRect l="34090" t="0" r="13209" b="0"/>
          <a:stretch>
            <a:fillRect/>
          </a:stretch>
        </p:blipFill>
        <p:spPr>
          <a:xfrm>
            <a:off x="13517562" y="0"/>
            <a:ext cx="1084242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IL CORSO"/>
          <p:cNvSpPr txBox="1"/>
          <p:nvPr/>
        </p:nvSpPr>
        <p:spPr>
          <a:xfrm>
            <a:off x="278288" y="4455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80" sz="9000">
                <a:solidFill>
                  <a:srgbClr val="D51E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IL CORSO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ublicSpeaking.png" descr="PublicSpea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718" y="5405028"/>
            <a:ext cx="9240360" cy="187278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In questa sezione si affrontano tutte quelle competenze necessarie per parlare in pubblico in maniera naturale ed efficace, attraverso il lavoro sull’approccio mentale, sul corpo e sulla voce e con una serie di esercizi e tecniche da mettere subito in pr"/>
          <p:cNvSpPr txBox="1"/>
          <p:nvPr/>
        </p:nvSpPr>
        <p:spPr>
          <a:xfrm>
            <a:off x="1499458" y="8127814"/>
            <a:ext cx="9564080" cy="334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pc="-74" sz="3700">
                <a:solidFill>
                  <a:srgbClr val="516F7B"/>
                </a:solidFill>
              </a:defRPr>
            </a:lvl1pPr>
          </a:lstStyle>
          <a:p>
            <a:pPr/>
            <a:r>
              <a:t>In questa sezione si affrontano tutte quelle competenze necessarie per parlare in pubblico in maniera naturale ed efficace, attraverso il lavoro sull’approccio mentale, sul corpo e sulla voce e con una serie di esercizi e tecniche da mettere subito in pratica.</a:t>
            </a:r>
          </a:p>
        </p:txBody>
      </p:sp>
      <p:pic>
        <p:nvPicPr>
          <p:cNvPr id="188" name="ContentCreation.png" descr="ContentCre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2895" y="5356410"/>
            <a:ext cx="9489083" cy="197001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a progettazione dei contenuti, che riguardino una presentazione, un corso di formazione o un intervento, è uno dei passaggi fondamentali per essere originali ed efficaci.…"/>
          <p:cNvSpPr txBox="1"/>
          <p:nvPr/>
        </p:nvSpPr>
        <p:spPr>
          <a:xfrm>
            <a:off x="12995397" y="8088480"/>
            <a:ext cx="9564079" cy="387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La progettazione dei contenuti, che riguardino una presentazione, un corso di formazione o un intervento, è uno dei passaggi fondamentali per essere originali ed efficaci.</a:t>
            </a:r>
          </a:p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In questa sezione vedremo tutte le tecniche classiche e quelle più creative per rendere interessante il tuo intervento.</a:t>
            </a:r>
          </a:p>
        </p:txBody>
      </p:sp>
      <p:sp>
        <p:nvSpPr>
          <p:cNvPr id="190" name="CONTENUTI DEL CORSO"/>
          <p:cNvSpPr txBox="1"/>
          <p:nvPr/>
        </p:nvSpPr>
        <p:spPr>
          <a:xfrm>
            <a:off x="1167288" y="594307"/>
            <a:ext cx="16546991" cy="168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86" sz="9300">
                <a:solidFill>
                  <a:srgbClr val="D51E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CONTENUTI DEL CORSO</a:t>
            </a:r>
          </a:p>
        </p:txBody>
      </p:sp>
      <p:sp>
        <p:nvSpPr>
          <p:cNvPr id="191" name="Linea"/>
          <p:cNvSpPr/>
          <p:nvPr/>
        </p:nvSpPr>
        <p:spPr>
          <a:xfrm>
            <a:off x="-2148285" y="2689014"/>
            <a:ext cx="26658038" cy="1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sp>
        <p:nvSpPr>
          <p:cNvPr id="192" name="I contenuti del corso possono essere modulati in base alle specifiche esigenze creando un percorso che può andare da un minimo di una giornata fino a un massimo di 4 giornate."/>
          <p:cNvSpPr txBox="1"/>
          <p:nvPr/>
        </p:nvSpPr>
        <p:spPr>
          <a:xfrm>
            <a:off x="1594105" y="3333880"/>
            <a:ext cx="21195791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pc="-78" sz="3900">
                <a:solidFill>
                  <a:srgbClr val="516F7B"/>
                </a:solidFill>
              </a:defRPr>
            </a:lvl1pPr>
          </a:lstStyle>
          <a:p>
            <a:pPr/>
            <a:r>
              <a:t>I contenuti del corso possono essere modulati in base alle specifiche esigenze creando un percorso che può andare da un minimo di una giornata fino a un massimo di 4 giornate.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mparare l’arte della narrazione è una delle competenze più richieste in moltissimi ambiti e che puoi usare per le tue presentazioni o per il tuo personal branding.…"/>
          <p:cNvSpPr txBox="1"/>
          <p:nvPr/>
        </p:nvSpPr>
        <p:spPr>
          <a:xfrm>
            <a:off x="1245458" y="3008697"/>
            <a:ext cx="10131710" cy="334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Imparare l’arte della narrazione è una delle competenze più richieste in moltissimi ambiti e che puoi usare per le tue presentazioni o per il tuo personal branding.</a:t>
            </a:r>
          </a:p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Le storie e le metafore, infatti, sono strumenti potentissimi in grado di rendere incredibilmente attrattivo un intervento, un corso o una presentazione. </a:t>
            </a:r>
          </a:p>
        </p:txBody>
      </p:sp>
      <p:sp>
        <p:nvSpPr>
          <p:cNvPr id="195" name="Al giorno d’oggi, molte riunioni, presentazioni e lezioni vengono svolte online oppure attraverso dei video e, proprio per questo, è necessario acquisire delle capacità specifiche.…"/>
          <p:cNvSpPr txBox="1"/>
          <p:nvPr/>
        </p:nvSpPr>
        <p:spPr>
          <a:xfrm>
            <a:off x="12792197" y="3008697"/>
            <a:ext cx="10131710" cy="334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Al giorno d’oggi, molte riunioni, presentazioni e lezioni vengono svolte online oppure attraverso dei video e, proprio per questo, è necessario acquisire delle capacità specifiche.</a:t>
            </a:r>
          </a:p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In questa sezione acquisirai tutte le competenze per comunicare di fronte a una webcam o a una telecamera.</a:t>
            </a:r>
          </a:p>
        </p:txBody>
      </p:sp>
      <p:pic>
        <p:nvPicPr>
          <p:cNvPr id="196" name="SlideMaking.png" descr="SlideMa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693" y="6904807"/>
            <a:ext cx="8289604" cy="191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toryTelling.png" descr="StoryTell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543" y="555182"/>
            <a:ext cx="8119904" cy="2154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OnlineSpeaking.png" descr="OnlineSpeaki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91461" y="670887"/>
            <a:ext cx="9616352" cy="192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ocialSpeaking.png" descr="SocialSpeaki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91461" y="6894522"/>
            <a:ext cx="9616352" cy="193355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e slide e i supporti visivi sono gli strumenti più utilizzati per accompagnare un intervento ma, spesso, diventano il “blocco degli appunti” del relatore, invece di essere a supporto della comunicazione.…"/>
          <p:cNvSpPr txBox="1"/>
          <p:nvPr/>
        </p:nvSpPr>
        <p:spPr>
          <a:xfrm>
            <a:off x="991458" y="9243628"/>
            <a:ext cx="10131710" cy="387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Le slide e i supporti visivi sono gli strumenti più utilizzati per accompagnare un intervento ma, spesso, diventano il “blocco degli appunti” del relatore, invece di essere a supporto della comunicazione.</a:t>
            </a:r>
          </a:p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In questa sezione imparerai come realizzare delle slide incredibilmente efficaci e come sfruttare al meglio video e supporti visivi.</a:t>
            </a:r>
          </a:p>
        </p:txBody>
      </p:sp>
      <p:sp>
        <p:nvSpPr>
          <p:cNvPr id="201" name="I social sono diventati uno degli strumenti di comunicazione più utilizzati in ogni ambito: dal marketing, al personal branding, alle presentazioni di ogni tipo, compresa la formazione.…"/>
          <p:cNvSpPr txBox="1"/>
          <p:nvPr/>
        </p:nvSpPr>
        <p:spPr>
          <a:xfrm>
            <a:off x="12665197" y="9243628"/>
            <a:ext cx="10882498" cy="387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 social sono diventati uno degli strumenti di comunicazione più utilizzati in ogni ambito: dal marketing, al personal branding, alle presentazioni di ogni tipo, compresa la formazione.</a:t>
            </a:r>
          </a:p>
          <a:p>
            <a:pPr algn="just">
              <a:defRPr spc="-74" sz="3700">
                <a:solidFill>
                  <a:srgbClr val="516F7B"/>
                </a:solidFill>
              </a:defRPr>
            </a:pPr>
            <a:r>
              <a:t>In questa sezione imparerai come sfruttare questo mezzo per far conoscere il tuo messaggio e per fare in modo che le tue idee rimangano ben salde nella mente delle persone.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Al corso può essere abbinato il teambuilding “Ted Experience”, un’attività dove i partecipanti, divisi in squadre, dovranno realizzare una presentazione sull’argomento assegnato, utilizzando al meglio il tempo e le risorse disponibili.…"/>
          <p:cNvSpPr txBox="1"/>
          <p:nvPr/>
        </p:nvSpPr>
        <p:spPr>
          <a:xfrm>
            <a:off x="755650" y="2455862"/>
            <a:ext cx="9523895" cy="971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Al corso può essere abbinato il teambuilding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“Ted Experience”</a:t>
            </a:r>
            <a:r>
              <a:t>, un’attività dove i partecipanti, divisi in squadre, dovranno realizzare una presentazione sull’argomento assegnato, utilizzando al meglio il tempo e le risorse disponibili.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Il team dovrà quindi organizzarsi nel decidere i ruoli, realizzare un brainstorming iniziale, trovare le informazioni necessarie, scrivere i contenuti, realizzare le slide, decidere la migliore modalità di esposizione e creare delle sessioni di coaching di gruppo per fare in modo che uno o più rappresentanti prendano parte all’esposizione nella maniera più efficace possibile.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Volendo, inoltre, le presentazioni potranno essere valutate e votate o dai partecipanti o da una commissione di esperti per decretare il team che ha performato meglio.</a:t>
            </a:r>
          </a:p>
        </p:txBody>
      </p:sp>
      <p:pic>
        <p:nvPicPr>
          <p:cNvPr id="20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5087" t="4081" r="13150" b="15333"/>
          <a:stretch>
            <a:fillRect/>
          </a:stretch>
        </p:blipFill>
        <p:spPr>
          <a:xfrm>
            <a:off x="11187794" y="-100807"/>
            <a:ext cx="13409539" cy="1391765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AMBUILDING"/>
          <p:cNvSpPr txBox="1"/>
          <p:nvPr/>
        </p:nvSpPr>
        <p:spPr>
          <a:xfrm>
            <a:off x="379888" y="5090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80" sz="9000">
                <a:solidFill>
                  <a:srgbClr val="D51E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TEAMBUILDING</a:t>
            </a:r>
          </a:p>
        </p:txBody>
      </p:sp>
      <p:pic>
        <p:nvPicPr>
          <p:cNvPr id="20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7600" y="1054916"/>
            <a:ext cx="5086747" cy="186779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E  perience"/>
          <p:cNvSpPr txBox="1"/>
          <p:nvPr/>
        </p:nvSpPr>
        <p:spPr>
          <a:xfrm>
            <a:off x="12764710" y="3165025"/>
            <a:ext cx="10255782" cy="217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pc="592" sz="14800">
                <a:solidFill>
                  <a:srgbClr val="FFFFFF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pPr/>
            <a:r>
              <a:t>E  perience</a:t>
            </a:r>
          </a:p>
        </p:txBody>
      </p:sp>
      <p:sp>
        <p:nvSpPr>
          <p:cNvPr id="208" name="x"/>
          <p:cNvSpPr txBox="1"/>
          <p:nvPr/>
        </p:nvSpPr>
        <p:spPr>
          <a:xfrm>
            <a:off x="13473670" y="2806436"/>
            <a:ext cx="1979862" cy="289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pc="800" sz="20000">
                <a:solidFill>
                  <a:srgbClr val="FC0000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Stock-642891484.jpg" descr="iStock-642891484.jpg"/>
          <p:cNvPicPr>
            <a:picLocks noChangeAspect="1"/>
          </p:cNvPicPr>
          <p:nvPr/>
        </p:nvPicPr>
        <p:blipFill>
          <a:blip r:embed="rId2">
            <a:extLst/>
          </a:blip>
          <a:srcRect l="42200" t="0" r="0" b="0"/>
          <a:stretch>
            <a:fillRect/>
          </a:stretch>
        </p:blipFill>
        <p:spPr>
          <a:xfrm flipH="1">
            <a:off x="12563620" y="0"/>
            <a:ext cx="1189176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Partecipanti: massimo 14…"/>
          <p:cNvSpPr txBox="1"/>
          <p:nvPr/>
        </p:nvSpPr>
        <p:spPr>
          <a:xfrm>
            <a:off x="842906" y="3000226"/>
            <a:ext cx="11116966" cy="890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Partecipanti:</a:t>
            </a:r>
            <a:r>
              <a:t> massimo 14</a:t>
            </a:r>
          </a:p>
          <a:p>
            <a:pPr algn="just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Durata: </a:t>
            </a:r>
            <a:r>
              <a:t>da 1 a 4 giorni</a:t>
            </a:r>
          </a:p>
          <a:p>
            <a:pPr algn="just">
              <a:defRPr spc="-39" sz="4000">
                <a:solidFill>
                  <a:srgbClr val="516F7B"/>
                </a:solidFill>
              </a:defRPr>
            </a:pPr>
          </a:p>
          <a:p>
            <a:pPr algn="just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Indicazioni: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svolgere al meglio l’attività, serve un'aula abbastanza grande con tavolini possibilmente separati (o separabili) idealmente per team da massimo 4 persone, oltre ovviamente al proiettore e allo schermo.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migliorare le esercitazioni, l'ideale sarebbe avere un flipchart per ogni team, anche se non è obbligatorio.</a:t>
            </a:r>
            <a:br/>
          </a:p>
          <a:p>
            <a:pPr algn="just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Materiale: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Proiettore, schermo e possibilmente impianto audio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Flipchart (lavagna a fogli mobili)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Location adeguata</a:t>
            </a:r>
          </a:p>
        </p:txBody>
      </p:sp>
      <p:sp>
        <p:nvSpPr>
          <p:cNvPr id="212" name="INDICAZIONI"/>
          <p:cNvSpPr txBox="1"/>
          <p:nvPr/>
        </p:nvSpPr>
        <p:spPr>
          <a:xfrm>
            <a:off x="710088" y="5471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80" sz="9000">
                <a:solidFill>
                  <a:srgbClr val="D51E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INDICAZIONI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3856" t="1390" r="14678" b="1390"/>
          <a:stretch>
            <a:fillRect/>
          </a:stretch>
        </p:blipFill>
        <p:spPr>
          <a:xfrm>
            <a:off x="-62462" y="-58341"/>
            <a:ext cx="10234786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738693" y="2054987"/>
            <a:ext cx="12779714" cy="1079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Da più di 20 anni mi occupo di formazione nell’ambito delle s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Mi occupo inoltre di tutti quei processi che sono alla base della creatività e della capacità di problem solving, atti a sviluppare un pensiero orientato all’innovazione.</a:t>
            </a:r>
            <a:br/>
            <a:r>
              <a:t>In aggiunta, affianco le aziende per la realizzazione di eventi e progetti di 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comunicazione interna ed esterna</a:t>
            </a:r>
            <a:r>
              <a:t>. 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Sono inoltre il fondatore del metodo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Improv4Business</a:t>
            </a:r>
            <a:r>
              <a:t> che utilizza i principi dell’improvvisazione nell’ambito della formazione sia personale che professionale, con l’obiettivo di fornire gli strumenti per adattarsi meglio ai cambiamenti e per sviluppare il proprio potenziale al massimo, soprattutto nella capacità di lavorare in team.</a:t>
            </a:r>
          </a:p>
        </p:txBody>
      </p:sp>
      <p:sp>
        <p:nvSpPr>
          <p:cNvPr id="216" name="CHI SONO"/>
          <p:cNvSpPr txBox="1"/>
          <p:nvPr/>
        </p:nvSpPr>
        <p:spPr>
          <a:xfrm>
            <a:off x="10209688" y="4455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80" sz="9000">
                <a:solidFill>
                  <a:srgbClr val="D51E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