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1pPr>
    <a:lvl2pPr marL="0" marR="0" indent="3429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2pPr>
    <a:lvl3pPr marL="0" marR="0" indent="6858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3pPr>
    <a:lvl4pPr marL="0" marR="0" indent="10287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4pPr>
    <a:lvl5pPr marL="0" marR="0" indent="13716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5pPr>
    <a:lvl6pPr marL="0" marR="0" indent="17145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6pPr>
    <a:lvl7pPr marL="0" marR="0" indent="20574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7pPr>
    <a:lvl8pPr marL="0" marR="0" indent="24003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8pPr>
    <a:lvl9pPr marL="0" marR="0" indent="27432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a:fontRef idx="minor">
          <a:srgbClr val="5A5F5E"/>
        </a:fontRef>
        <a:srgbClr val="5A5F5E"/>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 styleId="{8F44A2F1-9E1F-4B54-A3A2-5F16C0AD49E2}" styleName="">
    <a:tblBg/>
    <a:wholeTbl>
      <a:tcTxStyle b="off" i="off">
        <a:fontRef idx="minor">
          <a:srgbClr val="5F7579"/>
        </a:fontRef>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3"/>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20"/>
    <p:restoredTop sz="94637"/>
  </p:normalViewPr>
  <p:slideViewPr>
    <p:cSldViewPr snapToGrid="0">
      <p:cViewPr varScale="1">
        <p:scale>
          <a:sx n="67" d="100"/>
          <a:sy n="67" d="100"/>
        </p:scale>
        <p:origin x="888"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xfrm>
            <a:off x="1143000" y="685800"/>
            <a:ext cx="4572000" cy="3429000"/>
          </a:xfrm>
          <a:prstGeom prst="rect">
            <a:avLst/>
          </a:prstGeom>
        </p:spPr>
        <p:txBody>
          <a:bodyPr/>
          <a:lstStyle/>
          <a:p>
            <a:endParaRPr/>
          </a:p>
        </p:txBody>
      </p:sp>
      <p:sp>
        <p:nvSpPr>
          <p:cNvPr id="172" name="Shape 17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170667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e sottotitolo">
    <p:spTree>
      <p:nvGrpSpPr>
        <p:cNvPr id="1" name=""/>
        <p:cNvGrpSpPr/>
        <p:nvPr/>
      </p:nvGrpSpPr>
      <p:grpSpPr>
        <a:xfrm>
          <a:off x="0" y="0"/>
          <a:ext cx="0" cy="0"/>
          <a:chOff x="0" y="0"/>
          <a:chExt cx="0" cy="0"/>
        </a:xfrm>
      </p:grpSpPr>
      <p:sp>
        <p:nvSpPr>
          <p:cNvPr id="1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olo - In alto - Scur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3" name="Titolo Testo"/>
          <p:cNvSpPr txBox="1">
            <a:spLocks noGrp="1"/>
          </p:cNvSpPr>
          <p:nvPr>
            <p:ph type="title"/>
          </p:nvPr>
        </p:nvSpPr>
        <p:spPr>
          <a:prstGeom prst="rect">
            <a:avLst/>
          </a:prstGeom>
        </p:spPr>
        <p:txBody>
          <a:bodyPr/>
          <a:lstStyle/>
          <a:p>
            <a:r>
              <a:t>Titolo Testo</a:t>
            </a:r>
          </a:p>
        </p:txBody>
      </p:sp>
      <p:sp>
        <p:nvSpPr>
          <p:cNvPr id="84" name="Numero diapositiva"/>
          <p:cNvSpPr txBox="1">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olo - Centrato">
    <p:spTree>
      <p:nvGrpSpPr>
        <p:cNvPr id="1" name=""/>
        <p:cNvGrpSpPr/>
        <p:nvPr/>
      </p:nvGrpSpPr>
      <p:grpSpPr>
        <a:xfrm>
          <a:off x="0" y="0"/>
          <a:ext cx="0" cy="0"/>
          <a:chOff x="0" y="0"/>
          <a:chExt cx="0" cy="0"/>
        </a:xfrm>
      </p:grpSpPr>
      <p:sp>
        <p:nvSpPr>
          <p:cNvPr id="91" name="Titolo Testo"/>
          <p:cNvSpPr txBox="1">
            <a:spLocks noGrp="1"/>
          </p:cNvSpPr>
          <p:nvPr>
            <p:ph type="title"/>
          </p:nvPr>
        </p:nvSpPr>
        <p:spPr>
          <a:xfrm>
            <a:off x="3548062" y="4536281"/>
            <a:ext cx="17287876" cy="4643438"/>
          </a:xfrm>
          <a:prstGeom prst="rect">
            <a:avLst/>
          </a:prstGeom>
        </p:spPr>
        <p:txBody>
          <a:bodyPr/>
          <a:lstStyle/>
          <a:p>
            <a:r>
              <a:t>Titolo Testo</a:t>
            </a:r>
          </a:p>
        </p:txBody>
      </p:sp>
      <p:sp>
        <p:nvSpPr>
          <p:cNvPr id="9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Foto - Orizzontale">
    <p:spTree>
      <p:nvGrpSpPr>
        <p:cNvPr id="1" name=""/>
        <p:cNvGrpSpPr/>
        <p:nvPr/>
      </p:nvGrpSpPr>
      <p:grpSpPr>
        <a:xfrm>
          <a:off x="0" y="0"/>
          <a:ext cx="0" cy="0"/>
          <a:chOff x="0" y="0"/>
          <a:chExt cx="0" cy="0"/>
        </a:xfrm>
      </p:grpSpPr>
      <p:sp>
        <p:nvSpPr>
          <p:cNvPr id="99" name="Immagine"/>
          <p:cNvSpPr>
            <a:spLocks noGrp="1"/>
          </p:cNvSpPr>
          <p:nvPr>
            <p:ph type="pic" sz="half" idx="21"/>
          </p:nvPr>
        </p:nvSpPr>
        <p:spPr>
          <a:xfrm>
            <a:off x="4887517" y="732217"/>
            <a:ext cx="14608971" cy="8269948"/>
          </a:xfrm>
          <a:prstGeom prst="rect">
            <a:avLst/>
          </a:prstGeom>
        </p:spPr>
        <p:txBody>
          <a:bodyPr lIns="91439" tIns="45719" rIns="91439" bIns="45719" anchor="t"/>
          <a:lstStyle/>
          <a:p>
            <a:endParaRPr/>
          </a:p>
        </p:txBody>
      </p:sp>
      <p:sp>
        <p:nvSpPr>
          <p:cNvPr id="100" name="Titolo Testo"/>
          <p:cNvSpPr txBox="1">
            <a:spLocks noGrp="1"/>
          </p:cNvSpPr>
          <p:nvPr>
            <p:ph type="title"/>
          </p:nvPr>
        </p:nvSpPr>
        <p:spPr>
          <a:xfrm>
            <a:off x="3548062" y="10429875"/>
            <a:ext cx="17287876" cy="1803797"/>
          </a:xfrm>
          <a:prstGeom prst="rect">
            <a:avLst/>
          </a:prstGeom>
        </p:spPr>
        <p:txBody>
          <a:bodyPr/>
          <a:lstStyle/>
          <a:p>
            <a:r>
              <a:t>Titolo Testo</a:t>
            </a:r>
          </a:p>
        </p:txBody>
      </p:sp>
      <p:sp>
        <p:nvSpPr>
          <p:cNvPr id="10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Orizzontale - Scur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8" name="Immagine"/>
          <p:cNvSpPr>
            <a:spLocks noGrp="1"/>
          </p:cNvSpPr>
          <p:nvPr>
            <p:ph type="pic" sz="half" idx="21"/>
          </p:nvPr>
        </p:nvSpPr>
        <p:spPr>
          <a:xfrm>
            <a:off x="4887517" y="732217"/>
            <a:ext cx="14608971" cy="8269948"/>
          </a:xfrm>
          <a:prstGeom prst="rect">
            <a:avLst/>
          </a:prstGeom>
        </p:spPr>
        <p:txBody>
          <a:bodyPr lIns="91439" tIns="45719" rIns="91439" bIns="45719" anchor="t"/>
          <a:lstStyle/>
          <a:p>
            <a:endParaRPr/>
          </a:p>
        </p:txBody>
      </p:sp>
      <p:sp>
        <p:nvSpPr>
          <p:cNvPr id="109" name="Titolo Testo"/>
          <p:cNvSpPr txBox="1">
            <a:spLocks noGrp="1"/>
          </p:cNvSpPr>
          <p:nvPr>
            <p:ph type="title"/>
          </p:nvPr>
        </p:nvSpPr>
        <p:spPr>
          <a:xfrm>
            <a:off x="3548062" y="10429875"/>
            <a:ext cx="17287876" cy="1803797"/>
          </a:xfrm>
          <a:prstGeom prst="rect">
            <a:avLst/>
          </a:prstGeom>
        </p:spPr>
        <p:txBody>
          <a:bodyPr/>
          <a:lstStyle/>
          <a:p>
            <a:r>
              <a:t>Titolo Testo</a:t>
            </a:r>
          </a:p>
        </p:txBody>
      </p:sp>
      <p:sp>
        <p:nvSpPr>
          <p:cNvPr id="110" name="Numero diapositiva"/>
          <p:cNvSpPr txBox="1">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 Verticale">
    <p:spTree>
      <p:nvGrpSpPr>
        <p:cNvPr id="1" name=""/>
        <p:cNvGrpSpPr/>
        <p:nvPr/>
      </p:nvGrpSpPr>
      <p:grpSpPr>
        <a:xfrm>
          <a:off x="0" y="0"/>
          <a:ext cx="0" cy="0"/>
          <a:chOff x="0" y="0"/>
          <a:chExt cx="0" cy="0"/>
        </a:xfrm>
      </p:grpSpPr>
      <p:sp>
        <p:nvSpPr>
          <p:cNvPr id="117" name="Immagine"/>
          <p:cNvSpPr>
            <a:spLocks noGrp="1"/>
          </p:cNvSpPr>
          <p:nvPr>
            <p:ph type="pic" sz="half" idx="21"/>
          </p:nvPr>
        </p:nvSpPr>
        <p:spPr>
          <a:xfrm>
            <a:off x="13245703" y="1125140"/>
            <a:ext cx="6893719" cy="11653084"/>
          </a:xfrm>
          <a:prstGeom prst="rect">
            <a:avLst/>
          </a:prstGeom>
        </p:spPr>
        <p:txBody>
          <a:bodyPr lIns="91439" tIns="45719" rIns="91439" bIns="45719" anchor="t"/>
          <a:lstStyle/>
          <a:p>
            <a:endParaRPr/>
          </a:p>
        </p:txBody>
      </p:sp>
      <p:sp>
        <p:nvSpPr>
          <p:cNvPr id="118" name="Titolo Testo"/>
          <p:cNvSpPr txBox="1">
            <a:spLocks noGrp="1"/>
          </p:cNvSpPr>
          <p:nvPr>
            <p:ph type="title"/>
          </p:nvPr>
        </p:nvSpPr>
        <p:spPr>
          <a:xfrm>
            <a:off x="3548062" y="1946671"/>
            <a:ext cx="8286751" cy="4929189"/>
          </a:xfrm>
          <a:prstGeom prst="rect">
            <a:avLst/>
          </a:prstGeom>
        </p:spPr>
        <p:txBody>
          <a:bodyPr anchor="b"/>
          <a:lstStyle/>
          <a:p>
            <a:r>
              <a:t>Titolo Testo</a:t>
            </a:r>
          </a:p>
        </p:txBody>
      </p:sp>
      <p:sp>
        <p:nvSpPr>
          <p:cNvPr id="119" name="Corpo livello uno…"/>
          <p:cNvSpPr txBox="1">
            <a:spLocks noGrp="1"/>
          </p:cNvSpPr>
          <p:nvPr>
            <p:ph type="body" sz="quarter" idx="1"/>
          </p:nvPr>
        </p:nvSpPr>
        <p:spPr>
          <a:xfrm>
            <a:off x="3548062" y="6858000"/>
            <a:ext cx="8286751" cy="1821657"/>
          </a:xfrm>
          <a:prstGeom prst="rect">
            <a:avLst/>
          </a:prstGeom>
        </p:spPr>
        <p:txBody>
          <a:bodyPr anchor="t"/>
          <a:lstStyle>
            <a:lvl1pPr marL="0" indent="0" algn="ctr">
              <a:lnSpc>
                <a:spcPct val="100000"/>
              </a:lnSpc>
              <a:spcBef>
                <a:spcPts val="0"/>
              </a:spcBef>
              <a:buSzTx/>
              <a:buNone/>
              <a:defRPr sz="5200"/>
            </a:lvl1pPr>
            <a:lvl2pPr marL="0" indent="0" algn="ctr">
              <a:lnSpc>
                <a:spcPct val="100000"/>
              </a:lnSpc>
              <a:spcBef>
                <a:spcPts val="0"/>
              </a:spcBef>
              <a:buSzTx/>
              <a:buNone/>
              <a:defRPr sz="5200"/>
            </a:lvl2pPr>
            <a:lvl3pPr marL="0" indent="0" algn="ctr">
              <a:lnSpc>
                <a:spcPct val="100000"/>
              </a:lnSpc>
              <a:spcBef>
                <a:spcPts val="0"/>
              </a:spcBef>
              <a:buSzTx/>
              <a:buNone/>
              <a:defRPr sz="5200"/>
            </a:lvl3pPr>
            <a:lvl4pPr marL="0" indent="0" algn="ctr">
              <a:lnSpc>
                <a:spcPct val="100000"/>
              </a:lnSpc>
              <a:spcBef>
                <a:spcPts val="0"/>
              </a:spcBef>
              <a:buSzTx/>
              <a:buNone/>
              <a:defRPr sz="5200"/>
            </a:lvl4pPr>
            <a:lvl5pPr marL="0" indent="0" algn="ctr">
              <a:lnSpc>
                <a:spcPct val="100000"/>
              </a:lnSpc>
              <a:spcBef>
                <a:spcPts val="0"/>
              </a:spcBef>
              <a:buSzTx/>
              <a:buNone/>
              <a:defRPr sz="5200"/>
            </a:lvl5pPr>
          </a:lstStyle>
          <a:p>
            <a:r>
              <a:t>Corpo livello uno</a:t>
            </a:r>
          </a:p>
          <a:p>
            <a:pPr lvl="1"/>
            <a:r>
              <a:t>Corpo livello due</a:t>
            </a:r>
          </a:p>
          <a:p>
            <a:pPr lvl="2"/>
            <a:r>
              <a:t>Corpo livello tre</a:t>
            </a:r>
          </a:p>
          <a:p>
            <a:pPr lvl="3"/>
            <a:r>
              <a:t>Corpo livello quattro</a:t>
            </a:r>
          </a:p>
          <a:p>
            <a:pPr lvl="4"/>
            <a:r>
              <a:t>Corpo livello cinque</a:t>
            </a:r>
          </a:p>
        </p:txBody>
      </p:sp>
      <p:sp>
        <p:nvSpPr>
          <p:cNvPr id="12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Foto - Verticale - Scur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7" name="Immagine"/>
          <p:cNvSpPr>
            <a:spLocks noGrp="1"/>
          </p:cNvSpPr>
          <p:nvPr>
            <p:ph type="pic" sz="half" idx="21"/>
          </p:nvPr>
        </p:nvSpPr>
        <p:spPr>
          <a:xfrm>
            <a:off x="13245703" y="1125140"/>
            <a:ext cx="6893719" cy="11653084"/>
          </a:xfrm>
          <a:prstGeom prst="rect">
            <a:avLst/>
          </a:prstGeom>
        </p:spPr>
        <p:txBody>
          <a:bodyPr lIns="91439" tIns="45719" rIns="91439" bIns="45719" anchor="t"/>
          <a:lstStyle/>
          <a:p>
            <a:endParaRPr/>
          </a:p>
        </p:txBody>
      </p:sp>
      <p:sp>
        <p:nvSpPr>
          <p:cNvPr id="128" name="Titolo Testo"/>
          <p:cNvSpPr txBox="1">
            <a:spLocks noGrp="1"/>
          </p:cNvSpPr>
          <p:nvPr>
            <p:ph type="title"/>
          </p:nvPr>
        </p:nvSpPr>
        <p:spPr>
          <a:xfrm>
            <a:off x="3548062" y="1946671"/>
            <a:ext cx="8286751" cy="4929189"/>
          </a:xfrm>
          <a:prstGeom prst="rect">
            <a:avLst/>
          </a:prstGeom>
        </p:spPr>
        <p:txBody>
          <a:bodyPr anchor="b"/>
          <a:lstStyle/>
          <a:p>
            <a:r>
              <a:t>Titolo Testo</a:t>
            </a:r>
          </a:p>
        </p:txBody>
      </p:sp>
      <p:sp>
        <p:nvSpPr>
          <p:cNvPr id="129" name="Corpo livello uno…"/>
          <p:cNvSpPr txBox="1">
            <a:spLocks noGrp="1"/>
          </p:cNvSpPr>
          <p:nvPr>
            <p:ph type="body" sz="quarter" idx="1"/>
          </p:nvPr>
        </p:nvSpPr>
        <p:spPr>
          <a:xfrm>
            <a:off x="3548062" y="6858000"/>
            <a:ext cx="8286751" cy="1821657"/>
          </a:xfrm>
          <a:prstGeom prst="rect">
            <a:avLst/>
          </a:prstGeom>
        </p:spPr>
        <p:txBody>
          <a:bodyPr anchor="t"/>
          <a:lstStyle>
            <a:lvl1pPr marL="0" indent="0" algn="ctr">
              <a:lnSpc>
                <a:spcPct val="100000"/>
              </a:lnSpc>
              <a:spcBef>
                <a:spcPts val="0"/>
              </a:spcBef>
              <a:buSzTx/>
              <a:buNone/>
              <a:defRPr sz="5200"/>
            </a:lvl1pPr>
            <a:lvl2pPr marL="0" indent="0" algn="ctr">
              <a:lnSpc>
                <a:spcPct val="100000"/>
              </a:lnSpc>
              <a:spcBef>
                <a:spcPts val="0"/>
              </a:spcBef>
              <a:buSzTx/>
              <a:buNone/>
              <a:defRPr sz="5200"/>
            </a:lvl2pPr>
            <a:lvl3pPr marL="0" indent="0" algn="ctr">
              <a:lnSpc>
                <a:spcPct val="100000"/>
              </a:lnSpc>
              <a:spcBef>
                <a:spcPts val="0"/>
              </a:spcBef>
              <a:buSzTx/>
              <a:buNone/>
              <a:defRPr sz="5200"/>
            </a:lvl3pPr>
            <a:lvl4pPr marL="0" indent="0" algn="ctr">
              <a:lnSpc>
                <a:spcPct val="100000"/>
              </a:lnSpc>
              <a:spcBef>
                <a:spcPts val="0"/>
              </a:spcBef>
              <a:buSzTx/>
              <a:buNone/>
              <a:defRPr sz="5200"/>
            </a:lvl4pPr>
            <a:lvl5pPr marL="0" indent="0" algn="ctr">
              <a:lnSpc>
                <a:spcPct val="100000"/>
              </a:lnSpc>
              <a:spcBef>
                <a:spcPts val="0"/>
              </a:spcBef>
              <a:buSzTx/>
              <a:buNone/>
              <a:defRPr sz="5200"/>
            </a:lvl5pPr>
          </a:lstStyle>
          <a:p>
            <a:r>
              <a:t>Corpo livello uno</a:t>
            </a:r>
          </a:p>
          <a:p>
            <a:pPr lvl="1"/>
            <a:r>
              <a:t>Corpo livello due</a:t>
            </a:r>
          </a:p>
          <a:p>
            <a:pPr lvl="2"/>
            <a:r>
              <a:t>Corpo livello tre</a:t>
            </a:r>
          </a:p>
          <a:p>
            <a:pPr lvl="3"/>
            <a:r>
              <a:t>Corpo livello quattro</a:t>
            </a:r>
          </a:p>
          <a:p>
            <a:pPr lvl="4"/>
            <a:r>
              <a:t>Corpo livello cinque</a:t>
            </a:r>
          </a:p>
        </p:txBody>
      </p:sp>
      <p:sp>
        <p:nvSpPr>
          <p:cNvPr id="130" name="Numero diapositiva"/>
          <p:cNvSpPr txBox="1">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137" name="Immagine"/>
          <p:cNvSpPr>
            <a:spLocks noGrp="1"/>
          </p:cNvSpPr>
          <p:nvPr>
            <p:ph type="pic" sz="quarter" idx="21"/>
          </p:nvPr>
        </p:nvSpPr>
        <p:spPr>
          <a:xfrm>
            <a:off x="13960078" y="4018359"/>
            <a:ext cx="5447110" cy="9207748"/>
          </a:xfrm>
          <a:prstGeom prst="rect">
            <a:avLst/>
          </a:prstGeom>
        </p:spPr>
        <p:txBody>
          <a:bodyPr lIns="91439" tIns="45719" rIns="91439" bIns="45719" anchor="t"/>
          <a:lstStyle/>
          <a:p>
            <a:endParaRPr/>
          </a:p>
        </p:txBody>
      </p:sp>
      <p:sp>
        <p:nvSpPr>
          <p:cNvPr id="138" name="Titolo Testo"/>
          <p:cNvSpPr txBox="1">
            <a:spLocks noGrp="1"/>
          </p:cNvSpPr>
          <p:nvPr>
            <p:ph type="title"/>
          </p:nvPr>
        </p:nvSpPr>
        <p:spPr>
          <a:prstGeom prst="rect">
            <a:avLst/>
          </a:prstGeom>
        </p:spPr>
        <p:txBody>
          <a:bodyPr/>
          <a:lstStyle/>
          <a:p>
            <a:r>
              <a:t>Titolo Testo</a:t>
            </a:r>
          </a:p>
        </p:txBody>
      </p:sp>
      <p:sp>
        <p:nvSpPr>
          <p:cNvPr id="139" name="Corpo livello uno…"/>
          <p:cNvSpPr txBox="1">
            <a:spLocks noGrp="1"/>
          </p:cNvSpPr>
          <p:nvPr>
            <p:ph type="body" sz="half" idx="1"/>
          </p:nvPr>
        </p:nvSpPr>
        <p:spPr>
          <a:xfrm>
            <a:off x="3548062" y="4482703"/>
            <a:ext cx="8286751" cy="8215313"/>
          </a:xfrm>
          <a:prstGeom prst="rect">
            <a:avLst/>
          </a:prstGeom>
        </p:spPr>
        <p:txBody>
          <a:bodyPr/>
          <a:lstStyle>
            <a:lvl1pPr marL="417094" indent="-417094">
              <a:lnSpc>
                <a:spcPct val="100000"/>
              </a:lnSpc>
              <a:defRPr sz="5200">
                <a:solidFill>
                  <a:srgbClr val="535353"/>
                </a:solidFill>
              </a:defRPr>
            </a:lvl1pPr>
            <a:lvl2pPr marL="798094" indent="-417094">
              <a:lnSpc>
                <a:spcPct val="100000"/>
              </a:lnSpc>
              <a:defRPr sz="5200">
                <a:solidFill>
                  <a:srgbClr val="535353"/>
                </a:solidFill>
              </a:defRPr>
            </a:lvl2pPr>
            <a:lvl3pPr marL="1179094" indent="-417094">
              <a:lnSpc>
                <a:spcPct val="100000"/>
              </a:lnSpc>
              <a:defRPr sz="5200">
                <a:solidFill>
                  <a:srgbClr val="535353"/>
                </a:solidFill>
              </a:defRPr>
            </a:lvl3pPr>
            <a:lvl4pPr marL="1560094" indent="-417094">
              <a:lnSpc>
                <a:spcPct val="100000"/>
              </a:lnSpc>
              <a:defRPr sz="5200">
                <a:solidFill>
                  <a:srgbClr val="535353"/>
                </a:solidFill>
              </a:defRPr>
            </a:lvl4pPr>
            <a:lvl5pPr marL="1941094" indent="-417094">
              <a:lnSpc>
                <a:spcPct val="100000"/>
              </a:lnSpc>
              <a:defRPr sz="5200">
                <a:solidFill>
                  <a:srgbClr val="535353"/>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14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olo e punti elenco - A sinistra">
    <p:spTree>
      <p:nvGrpSpPr>
        <p:cNvPr id="1" name=""/>
        <p:cNvGrpSpPr/>
        <p:nvPr/>
      </p:nvGrpSpPr>
      <p:grpSpPr>
        <a:xfrm>
          <a:off x="0" y="0"/>
          <a:ext cx="0" cy="0"/>
          <a:chOff x="0" y="0"/>
          <a:chExt cx="0" cy="0"/>
        </a:xfrm>
      </p:grpSpPr>
      <p:sp>
        <p:nvSpPr>
          <p:cNvPr id="147" name="Titolo Testo"/>
          <p:cNvSpPr txBox="1">
            <a:spLocks noGrp="1"/>
          </p:cNvSpPr>
          <p:nvPr>
            <p:ph type="title"/>
          </p:nvPr>
        </p:nvSpPr>
        <p:spPr>
          <a:prstGeom prst="rect">
            <a:avLst/>
          </a:prstGeom>
        </p:spPr>
        <p:txBody>
          <a:bodyPr/>
          <a:lstStyle/>
          <a:p>
            <a:r>
              <a:t>Titolo Testo</a:t>
            </a:r>
          </a:p>
        </p:txBody>
      </p:sp>
      <p:sp>
        <p:nvSpPr>
          <p:cNvPr id="148" name="Corpo livello uno…"/>
          <p:cNvSpPr txBox="1">
            <a:spLocks noGrp="1"/>
          </p:cNvSpPr>
          <p:nvPr>
            <p:ph type="body" sz="half" idx="1"/>
          </p:nvPr>
        </p:nvSpPr>
        <p:spPr>
          <a:xfrm>
            <a:off x="3548062" y="4482703"/>
            <a:ext cx="8286751" cy="8215313"/>
          </a:xfrm>
          <a:prstGeom prst="rect">
            <a:avLst/>
          </a:prstGeom>
        </p:spPr>
        <p:txBody>
          <a:bodyPr/>
          <a:lstStyle>
            <a:lvl1pPr marL="417094" indent="-417094">
              <a:lnSpc>
                <a:spcPct val="100000"/>
              </a:lnSpc>
              <a:defRPr sz="5200">
                <a:solidFill>
                  <a:srgbClr val="535353"/>
                </a:solidFill>
              </a:defRPr>
            </a:lvl1pPr>
            <a:lvl2pPr marL="798094" indent="-417094">
              <a:lnSpc>
                <a:spcPct val="100000"/>
              </a:lnSpc>
              <a:defRPr sz="5200">
                <a:solidFill>
                  <a:srgbClr val="535353"/>
                </a:solidFill>
              </a:defRPr>
            </a:lvl2pPr>
            <a:lvl3pPr marL="1179094" indent="-417094">
              <a:lnSpc>
                <a:spcPct val="100000"/>
              </a:lnSpc>
              <a:defRPr sz="5200">
                <a:solidFill>
                  <a:srgbClr val="535353"/>
                </a:solidFill>
              </a:defRPr>
            </a:lvl3pPr>
            <a:lvl4pPr marL="1560094" indent="-417094">
              <a:lnSpc>
                <a:spcPct val="100000"/>
              </a:lnSpc>
              <a:defRPr sz="5200">
                <a:solidFill>
                  <a:srgbClr val="535353"/>
                </a:solidFill>
              </a:defRPr>
            </a:lvl4pPr>
            <a:lvl5pPr marL="1941094" indent="-417094">
              <a:lnSpc>
                <a:spcPct val="100000"/>
              </a:lnSpc>
              <a:defRPr sz="5200">
                <a:solidFill>
                  <a:srgbClr val="535353"/>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14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olo e punti elenco - A destra">
    <p:spTree>
      <p:nvGrpSpPr>
        <p:cNvPr id="1" name=""/>
        <p:cNvGrpSpPr/>
        <p:nvPr/>
      </p:nvGrpSpPr>
      <p:grpSpPr>
        <a:xfrm>
          <a:off x="0" y="0"/>
          <a:ext cx="0" cy="0"/>
          <a:chOff x="0" y="0"/>
          <a:chExt cx="0" cy="0"/>
        </a:xfrm>
      </p:grpSpPr>
      <p:sp>
        <p:nvSpPr>
          <p:cNvPr id="156" name="Titolo Testo"/>
          <p:cNvSpPr txBox="1">
            <a:spLocks noGrp="1"/>
          </p:cNvSpPr>
          <p:nvPr>
            <p:ph type="title"/>
          </p:nvPr>
        </p:nvSpPr>
        <p:spPr>
          <a:prstGeom prst="rect">
            <a:avLst/>
          </a:prstGeom>
        </p:spPr>
        <p:txBody>
          <a:bodyPr/>
          <a:lstStyle/>
          <a:p>
            <a:r>
              <a:t>Titolo Testo</a:t>
            </a:r>
          </a:p>
        </p:txBody>
      </p:sp>
      <p:sp>
        <p:nvSpPr>
          <p:cNvPr id="157" name="Corpo livello uno…"/>
          <p:cNvSpPr txBox="1">
            <a:spLocks noGrp="1"/>
          </p:cNvSpPr>
          <p:nvPr>
            <p:ph type="body" sz="half" idx="1"/>
          </p:nvPr>
        </p:nvSpPr>
        <p:spPr>
          <a:xfrm>
            <a:off x="12549187" y="4482703"/>
            <a:ext cx="8286751" cy="8215313"/>
          </a:xfrm>
          <a:prstGeom prst="rect">
            <a:avLst/>
          </a:prstGeom>
        </p:spPr>
        <p:txBody>
          <a:bodyPr/>
          <a:lstStyle>
            <a:lvl1pPr marL="417094" indent="-417094">
              <a:lnSpc>
                <a:spcPct val="100000"/>
              </a:lnSpc>
              <a:defRPr sz="5200">
                <a:solidFill>
                  <a:srgbClr val="535353"/>
                </a:solidFill>
              </a:defRPr>
            </a:lvl1pPr>
            <a:lvl2pPr marL="798094" indent="-417094">
              <a:lnSpc>
                <a:spcPct val="100000"/>
              </a:lnSpc>
              <a:defRPr sz="5200">
                <a:solidFill>
                  <a:srgbClr val="535353"/>
                </a:solidFill>
              </a:defRPr>
            </a:lvl2pPr>
            <a:lvl3pPr marL="1179094" indent="-417094">
              <a:lnSpc>
                <a:spcPct val="100000"/>
              </a:lnSpc>
              <a:defRPr sz="5200">
                <a:solidFill>
                  <a:srgbClr val="535353"/>
                </a:solidFill>
              </a:defRPr>
            </a:lvl3pPr>
            <a:lvl4pPr marL="1560094" indent="-417094">
              <a:lnSpc>
                <a:spcPct val="100000"/>
              </a:lnSpc>
              <a:defRPr sz="5200">
                <a:solidFill>
                  <a:srgbClr val="535353"/>
                </a:solidFill>
              </a:defRPr>
            </a:lvl4pPr>
            <a:lvl5pPr marL="1941094" indent="-417094">
              <a:lnSpc>
                <a:spcPct val="100000"/>
              </a:lnSpc>
              <a:defRPr sz="5200">
                <a:solidFill>
                  <a:srgbClr val="535353"/>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15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Vuoto">
    <p:bg>
      <p:bgPr>
        <a:solidFill>
          <a:srgbClr val="000000"/>
        </a:solidFill>
        <a:effectLst/>
      </p:bgPr>
    </p:bg>
    <p:spTree>
      <p:nvGrpSpPr>
        <p:cNvPr id="1" name=""/>
        <p:cNvGrpSpPr/>
        <p:nvPr/>
      </p:nvGrpSpPr>
      <p:grpSpPr>
        <a:xfrm>
          <a:off x="0" y="0"/>
          <a:ext cx="0" cy="0"/>
          <a:chOff x="0" y="0"/>
          <a:chExt cx="0" cy="0"/>
        </a:xfrm>
      </p:grpSpPr>
      <p:sp>
        <p:nvSpPr>
          <p:cNvPr id="165" name="Numero diapositiva"/>
          <p:cNvSpPr txBox="1">
            <a:spLocks noGrp="1"/>
          </p:cNvSpPr>
          <p:nvPr>
            <p:ph type="sldNum" sz="quarter" idx="2"/>
          </p:nvPr>
        </p:nvSpPr>
        <p:spPr>
          <a:xfrm>
            <a:off x="11954103" y="13073062"/>
            <a:ext cx="466269" cy="477671"/>
          </a:xfrm>
          <a:prstGeom prst="rect">
            <a:avLst/>
          </a:prstGeom>
        </p:spPr>
        <p:txBody>
          <a:bodyPr/>
          <a:lstStyle>
            <a:lvl1pPr>
              <a:defRPr sz="2200">
                <a:solidFill>
                  <a:srgbClr val="FFFFFF"/>
                </a:solidFill>
                <a:latin typeface="Helvetica Neue Light"/>
                <a:ea typeface="Helvetica Neue Light"/>
                <a:cs typeface="Helvetica Neue Light"/>
                <a:sym typeface="Helvetica Neue Light"/>
              </a:defRPr>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sottotitolo - Foto">
    <p:spTree>
      <p:nvGrpSpPr>
        <p:cNvPr id="1" name=""/>
        <p:cNvGrpSpPr/>
        <p:nvPr/>
      </p:nvGrpSpPr>
      <p:grpSpPr>
        <a:xfrm>
          <a:off x="0" y="0"/>
          <a:ext cx="0" cy="0"/>
          <a:chOff x="0" y="0"/>
          <a:chExt cx="0" cy="0"/>
        </a:xfrm>
      </p:grpSpPr>
      <p:sp>
        <p:nvSpPr>
          <p:cNvPr id="1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e sottotitolo - Foto - Scur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 name="Immagine"/>
          <p:cNvSpPr>
            <a:spLocks noGrp="1"/>
          </p:cNvSpPr>
          <p:nvPr>
            <p:ph type="pic" sz="half" idx="21"/>
          </p:nvPr>
        </p:nvSpPr>
        <p:spPr>
          <a:xfrm>
            <a:off x="4887517" y="732217"/>
            <a:ext cx="14608971" cy="8269948"/>
          </a:xfrm>
          <a:prstGeom prst="rect">
            <a:avLst/>
          </a:prstGeom>
        </p:spPr>
        <p:txBody>
          <a:bodyPr lIns="91439" tIns="45719" rIns="91439" bIns="45719" anchor="t"/>
          <a:lstStyle/>
          <a:p>
            <a:endParaRPr/>
          </a:p>
        </p:txBody>
      </p:sp>
      <p:sp>
        <p:nvSpPr>
          <p:cNvPr id="26" name="Titolo Testo"/>
          <p:cNvSpPr txBox="1">
            <a:spLocks noGrp="1"/>
          </p:cNvSpPr>
          <p:nvPr>
            <p:ph type="title"/>
          </p:nvPr>
        </p:nvSpPr>
        <p:spPr>
          <a:xfrm>
            <a:off x="3548062" y="9608343"/>
            <a:ext cx="17287876" cy="1768079"/>
          </a:xfrm>
          <a:prstGeom prst="rect">
            <a:avLst/>
          </a:prstGeom>
        </p:spPr>
        <p:txBody>
          <a:bodyPr anchor="b"/>
          <a:lstStyle/>
          <a:p>
            <a:r>
              <a:t>Titolo Testo</a:t>
            </a:r>
          </a:p>
        </p:txBody>
      </p:sp>
      <p:sp>
        <p:nvSpPr>
          <p:cNvPr id="27" name="Corpo livello uno…"/>
          <p:cNvSpPr txBox="1">
            <a:spLocks noGrp="1"/>
          </p:cNvSpPr>
          <p:nvPr>
            <p:ph type="body" sz="quarter" idx="1"/>
          </p:nvPr>
        </p:nvSpPr>
        <p:spPr>
          <a:xfrm>
            <a:off x="3548062" y="11358562"/>
            <a:ext cx="17287876" cy="1696642"/>
          </a:xfrm>
          <a:prstGeom prst="rect">
            <a:avLst/>
          </a:prstGeom>
        </p:spPr>
        <p:txBody>
          <a:bodyPr anchor="t"/>
          <a:lstStyle>
            <a:lvl1pPr marL="0" indent="0" algn="ctr">
              <a:lnSpc>
                <a:spcPct val="100000"/>
              </a:lnSpc>
              <a:spcBef>
                <a:spcPts val="0"/>
              </a:spcBef>
              <a:buSzTx/>
              <a:buNone/>
              <a:defRPr sz="5200"/>
            </a:lvl1pPr>
            <a:lvl2pPr marL="0" indent="0" algn="ctr">
              <a:lnSpc>
                <a:spcPct val="100000"/>
              </a:lnSpc>
              <a:spcBef>
                <a:spcPts val="0"/>
              </a:spcBef>
              <a:buSzTx/>
              <a:buNone/>
              <a:defRPr sz="5200"/>
            </a:lvl2pPr>
            <a:lvl3pPr marL="0" indent="0" algn="ctr">
              <a:lnSpc>
                <a:spcPct val="100000"/>
              </a:lnSpc>
              <a:spcBef>
                <a:spcPts val="0"/>
              </a:spcBef>
              <a:buSzTx/>
              <a:buNone/>
              <a:defRPr sz="5200"/>
            </a:lvl3pPr>
            <a:lvl4pPr marL="0" indent="0" algn="ctr">
              <a:lnSpc>
                <a:spcPct val="100000"/>
              </a:lnSpc>
              <a:spcBef>
                <a:spcPts val="0"/>
              </a:spcBef>
              <a:buSzTx/>
              <a:buNone/>
              <a:defRPr sz="5200"/>
            </a:lvl4pPr>
            <a:lvl5pPr marL="0" indent="0" algn="ctr">
              <a:lnSpc>
                <a:spcPct val="100000"/>
              </a:lnSpc>
              <a:spcBef>
                <a:spcPts val="0"/>
              </a:spcBef>
              <a:buSzTx/>
              <a:buNone/>
              <a:defRPr sz="5200"/>
            </a:lvl5pPr>
          </a:lstStyle>
          <a:p>
            <a:r>
              <a:t>Corpo livello uno</a:t>
            </a:r>
          </a:p>
          <a:p>
            <a:pPr lvl="1"/>
            <a:r>
              <a:t>Corpo livello due</a:t>
            </a:r>
          </a:p>
          <a:p>
            <a:pPr lvl="2"/>
            <a:r>
              <a:t>Corpo livello tre</a:t>
            </a:r>
          </a:p>
          <a:p>
            <a:pPr lvl="3"/>
            <a:r>
              <a:t>Corpo livello quattro</a:t>
            </a:r>
          </a:p>
          <a:p>
            <a:pPr lvl="4"/>
            <a:r>
              <a:t>Corpo livello cinque</a:t>
            </a:r>
          </a:p>
        </p:txBody>
      </p:sp>
      <p:sp>
        <p:nvSpPr>
          <p:cNvPr id="28" name="Numero diapositiva"/>
          <p:cNvSpPr txBox="1">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35" name="Titolo Testo"/>
          <p:cNvSpPr txBox="1">
            <a:spLocks noGrp="1"/>
          </p:cNvSpPr>
          <p:nvPr>
            <p:ph type="title"/>
          </p:nvPr>
        </p:nvSpPr>
        <p:spPr>
          <a:prstGeom prst="rect">
            <a:avLst/>
          </a:prstGeom>
        </p:spPr>
        <p:txBody>
          <a:bodyPr/>
          <a:lstStyle/>
          <a:p>
            <a:r>
              <a:t>Titolo Testo</a:t>
            </a:r>
          </a:p>
        </p:txBody>
      </p:sp>
      <p:sp>
        <p:nvSpPr>
          <p:cNvPr id="36" name="Corpo livello uno…"/>
          <p:cNvSpPr txBox="1">
            <a:spLocks noGrp="1"/>
          </p:cNvSpPr>
          <p:nvPr>
            <p:ph type="body" idx="1"/>
          </p:nvPr>
        </p:nvSpPr>
        <p:spPr>
          <a:xfrm>
            <a:off x="3548062" y="4482703"/>
            <a:ext cx="17287876" cy="8215313"/>
          </a:xfrm>
          <a:prstGeom prst="rect">
            <a:avLst/>
          </a:prstGeom>
        </p:spPr>
        <p:txBody>
          <a:bodyPr/>
          <a:lstStyle>
            <a:lvl1pPr marL="417094" indent="-417094">
              <a:lnSpc>
                <a:spcPct val="100000"/>
              </a:lnSpc>
              <a:defRPr sz="5200">
                <a:solidFill>
                  <a:srgbClr val="535353"/>
                </a:solidFill>
              </a:defRPr>
            </a:lvl1pPr>
            <a:lvl2pPr marL="798094" indent="-417094">
              <a:lnSpc>
                <a:spcPct val="100000"/>
              </a:lnSpc>
              <a:defRPr sz="5200">
                <a:solidFill>
                  <a:srgbClr val="535353"/>
                </a:solidFill>
              </a:defRPr>
            </a:lvl2pPr>
            <a:lvl3pPr marL="1179094" indent="-417094">
              <a:lnSpc>
                <a:spcPct val="100000"/>
              </a:lnSpc>
              <a:defRPr sz="5200">
                <a:solidFill>
                  <a:srgbClr val="535353"/>
                </a:solidFill>
              </a:defRPr>
            </a:lvl3pPr>
            <a:lvl4pPr marL="1560094" indent="-417094">
              <a:lnSpc>
                <a:spcPct val="100000"/>
              </a:lnSpc>
              <a:defRPr sz="5200">
                <a:solidFill>
                  <a:srgbClr val="535353"/>
                </a:solidFill>
              </a:defRPr>
            </a:lvl4pPr>
            <a:lvl5pPr marL="1941094" indent="-417094">
              <a:lnSpc>
                <a:spcPct val="100000"/>
              </a:lnSpc>
              <a:defRPr sz="5200">
                <a:solidFill>
                  <a:srgbClr val="535353"/>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3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e punti elenco - 2 colonne">
    <p:spTree>
      <p:nvGrpSpPr>
        <p:cNvPr id="1" name=""/>
        <p:cNvGrpSpPr/>
        <p:nvPr/>
      </p:nvGrpSpPr>
      <p:grpSpPr>
        <a:xfrm>
          <a:off x="0" y="0"/>
          <a:ext cx="0" cy="0"/>
          <a:chOff x="0" y="0"/>
          <a:chExt cx="0" cy="0"/>
        </a:xfrm>
      </p:grpSpPr>
      <p:sp>
        <p:nvSpPr>
          <p:cNvPr id="44" name="Titolo Testo"/>
          <p:cNvSpPr txBox="1">
            <a:spLocks noGrp="1"/>
          </p:cNvSpPr>
          <p:nvPr>
            <p:ph type="title"/>
          </p:nvPr>
        </p:nvSpPr>
        <p:spPr>
          <a:prstGeom prst="rect">
            <a:avLst/>
          </a:prstGeom>
        </p:spPr>
        <p:txBody>
          <a:bodyPr/>
          <a:lstStyle/>
          <a:p>
            <a:r>
              <a:t>Titolo Testo</a:t>
            </a:r>
          </a:p>
        </p:txBody>
      </p:sp>
      <p:sp>
        <p:nvSpPr>
          <p:cNvPr id="45" name="Corpo livello uno…"/>
          <p:cNvSpPr txBox="1">
            <a:spLocks noGrp="1"/>
          </p:cNvSpPr>
          <p:nvPr>
            <p:ph type="body" idx="1"/>
          </p:nvPr>
        </p:nvSpPr>
        <p:spPr>
          <a:xfrm>
            <a:off x="3548062" y="4482703"/>
            <a:ext cx="17287876" cy="8215313"/>
          </a:xfrm>
          <a:prstGeom prst="rect">
            <a:avLst/>
          </a:prstGeom>
        </p:spPr>
        <p:txBody>
          <a:bodyPr numCol="2" spcCol="864393" anchor="t"/>
          <a:lstStyle>
            <a:lvl1pPr marL="417094" indent="-417094">
              <a:lnSpc>
                <a:spcPct val="100000"/>
              </a:lnSpc>
              <a:defRPr sz="5200">
                <a:solidFill>
                  <a:srgbClr val="535353"/>
                </a:solidFill>
              </a:defRPr>
            </a:lvl1pPr>
            <a:lvl2pPr marL="798094" indent="-417094">
              <a:lnSpc>
                <a:spcPct val="100000"/>
              </a:lnSpc>
              <a:defRPr sz="5200">
                <a:solidFill>
                  <a:srgbClr val="535353"/>
                </a:solidFill>
              </a:defRPr>
            </a:lvl2pPr>
            <a:lvl3pPr marL="1179094" indent="-417094">
              <a:lnSpc>
                <a:spcPct val="100000"/>
              </a:lnSpc>
              <a:defRPr sz="5200">
                <a:solidFill>
                  <a:srgbClr val="535353"/>
                </a:solidFill>
              </a:defRPr>
            </a:lvl3pPr>
            <a:lvl4pPr marL="1560094" indent="-417094">
              <a:lnSpc>
                <a:spcPct val="100000"/>
              </a:lnSpc>
              <a:defRPr sz="5200">
                <a:solidFill>
                  <a:srgbClr val="535353"/>
                </a:solidFill>
              </a:defRPr>
            </a:lvl4pPr>
            <a:lvl5pPr marL="1941094" indent="-417094">
              <a:lnSpc>
                <a:spcPct val="100000"/>
              </a:lnSpc>
              <a:defRPr sz="5200">
                <a:solidFill>
                  <a:srgbClr val="535353"/>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4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3"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5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6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uoto - Scur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8" name="Numero diapositiva"/>
          <p:cNvSpPr txBox="1">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75" name="Titolo Testo"/>
          <p:cNvSpPr txBox="1">
            <a:spLocks noGrp="1"/>
          </p:cNvSpPr>
          <p:nvPr>
            <p:ph type="title"/>
          </p:nvPr>
        </p:nvSpPr>
        <p:spPr>
          <a:prstGeom prst="rect">
            <a:avLst/>
          </a:prstGeom>
        </p:spPr>
        <p:txBody>
          <a:bodyPr/>
          <a:lstStyle/>
          <a:p>
            <a:r>
              <a:t>Titolo Testo</a:t>
            </a:r>
          </a:p>
        </p:txBody>
      </p:sp>
      <p:sp>
        <p:nvSpPr>
          <p:cNvPr id="7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1"/>
          <a:srcRect/>
          <a:stretch>
            <a:fillRect/>
          </a:stretch>
        </a:blipFill>
        <a:effectLst/>
      </p:bgPr>
    </p:bg>
    <p:spTree>
      <p:nvGrpSpPr>
        <p:cNvPr id="1" name=""/>
        <p:cNvGrpSpPr/>
        <p:nvPr/>
      </p:nvGrpSpPr>
      <p:grpSpPr>
        <a:xfrm>
          <a:off x="0" y="0"/>
          <a:ext cx="0" cy="0"/>
          <a:chOff x="0" y="0"/>
          <a:chExt cx="0" cy="0"/>
        </a:xfrm>
      </p:grpSpPr>
      <p:sp>
        <p:nvSpPr>
          <p:cNvPr id="2" name="Corpo livello uno…"/>
          <p:cNvSpPr txBox="1">
            <a:spLocks noGrp="1"/>
          </p:cNvSpPr>
          <p:nvPr>
            <p:ph type="body" idx="1"/>
          </p:nvPr>
        </p:nvSpPr>
        <p:spPr>
          <a:xfrm>
            <a:off x="3548062" y="357187"/>
            <a:ext cx="17287876" cy="129837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r>
              <a:t>Corpo livello uno</a:t>
            </a:r>
          </a:p>
          <a:p>
            <a:pPr lvl="1"/>
            <a:r>
              <a:t>Corpo livello due</a:t>
            </a:r>
          </a:p>
          <a:p>
            <a:pPr lvl="2"/>
            <a:r>
              <a:t>Corpo livello tre</a:t>
            </a:r>
          </a:p>
          <a:p>
            <a:pPr lvl="3"/>
            <a:r>
              <a:t>Corpo livello quattro</a:t>
            </a:r>
          </a:p>
          <a:p>
            <a:pPr lvl="4"/>
            <a:r>
              <a:t>Corpo livello cinque</a:t>
            </a:r>
          </a:p>
        </p:txBody>
      </p:sp>
      <p:sp>
        <p:nvSpPr>
          <p:cNvPr id="3" name="Titolo Testo"/>
          <p:cNvSpPr txBox="1">
            <a:spLocks noGrp="1"/>
          </p:cNvSpPr>
          <p:nvPr>
            <p:ph type="title"/>
          </p:nvPr>
        </p:nvSpPr>
        <p:spPr>
          <a:xfrm>
            <a:off x="3548062" y="357187"/>
            <a:ext cx="17287876" cy="342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r>
              <a:t>Titolo Testo</a:t>
            </a:r>
          </a:p>
        </p:txBody>
      </p:sp>
      <p:sp>
        <p:nvSpPr>
          <p:cNvPr id="4" name="Numero diapositiva"/>
          <p:cNvSpPr txBox="1">
            <a:spLocks noGrp="1"/>
          </p:cNvSpPr>
          <p:nvPr>
            <p:ph type="sldNum" sz="quarter" idx="2"/>
          </p:nvPr>
        </p:nvSpPr>
        <p:spPr>
          <a:xfrm>
            <a:off x="11952882" y="13037343"/>
            <a:ext cx="460376" cy="498476"/>
          </a:xfrm>
          <a:prstGeom prst="rect">
            <a:avLst/>
          </a:prstGeom>
          <a:ln w="12700">
            <a:miter lim="400000"/>
          </a:ln>
        </p:spPr>
        <p:txBody>
          <a:bodyPr wrap="none" lIns="71437" tIns="71437" rIns="71437" bIns="71437">
            <a:spAutoFit/>
          </a:bodyPr>
          <a:lstStyle>
            <a:lvl1pPr>
              <a:defRPr sz="2400"/>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spd="med"/>
  <p:txStyles>
    <p:titleStyle>
      <a:lvl1pPr marL="0" marR="0" indent="0" algn="ctr" defTabSz="821531"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1pPr>
      <a:lvl2pPr marL="0" marR="0" indent="228600" algn="ctr" defTabSz="821531"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2pPr>
      <a:lvl3pPr marL="0" marR="0" indent="457200" algn="ctr" defTabSz="821531"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3pPr>
      <a:lvl4pPr marL="0" marR="0" indent="685800" algn="ctr" defTabSz="821531"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4pPr>
      <a:lvl5pPr marL="0" marR="0" indent="914400" algn="ctr" defTabSz="821531"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5pPr>
      <a:lvl6pPr marL="0" marR="0" indent="1143000" algn="ctr" defTabSz="821531"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6pPr>
      <a:lvl7pPr marL="0" marR="0" indent="1371600" algn="ctr" defTabSz="821531"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7pPr>
      <a:lvl8pPr marL="0" marR="0" indent="1600200" algn="ctr" defTabSz="821531"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8pPr>
      <a:lvl9pPr marL="0" marR="0" indent="1828800" algn="ctr" defTabSz="821531"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9pPr>
    </p:titleStyle>
    <p:bodyStyle>
      <a:lvl1pPr marL="424069" marR="0" indent="-424069" algn="l" defTabSz="821531" rtl="0" latinLnBrk="0">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1pPr>
      <a:lvl2pPr marL="805069" marR="0" indent="-424069" algn="l" defTabSz="821531" rtl="0" latinLnBrk="0">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2pPr>
      <a:lvl3pPr marL="1186069" marR="0" indent="-424069" algn="l" defTabSz="821531" rtl="0" latinLnBrk="0">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3pPr>
      <a:lvl4pPr marL="1567069" marR="0" indent="-424069" algn="l" defTabSz="821531" rtl="0" latinLnBrk="0">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4pPr>
      <a:lvl5pPr marL="1948069" marR="0" indent="-424069" algn="l" defTabSz="821531" rtl="0" latinLnBrk="0">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5pPr>
      <a:lvl6pPr marL="2329069" marR="0" indent="-424069" algn="l" defTabSz="821531" rtl="0" latinLnBrk="0">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6pPr>
      <a:lvl7pPr marL="2710069" marR="0" indent="-424069" algn="l" defTabSz="821531" rtl="0" latinLnBrk="0">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7pPr>
      <a:lvl8pPr marL="3091069" marR="0" indent="-424069" algn="l" defTabSz="821531" rtl="0" latinLnBrk="0">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8pPr>
      <a:lvl9pPr marL="3472069" marR="0" indent="-424069" algn="l" defTabSz="821531" rtl="0" latinLnBrk="0">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9pPr>
    </p:bodyStyle>
    <p:otherStyle>
      <a:lvl1pPr marL="0" marR="0" indent="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9.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Immagine" descr="Immagine"/>
          <p:cNvPicPr>
            <a:picLocks noChangeAspect="1"/>
          </p:cNvPicPr>
          <p:nvPr/>
        </p:nvPicPr>
        <p:blipFill>
          <a:blip r:embed="rId2"/>
          <a:stretch>
            <a:fillRect/>
          </a:stretch>
        </p:blipFill>
        <p:spPr>
          <a:xfrm>
            <a:off x="88498" y="-142676"/>
            <a:ext cx="24207004" cy="14001352"/>
          </a:xfrm>
          <a:prstGeom prst="rect">
            <a:avLst/>
          </a:prstGeom>
          <a:ln w="12700">
            <a:miter lim="400000"/>
          </a:ln>
        </p:spPr>
      </p:pic>
      <p:sp>
        <p:nvSpPr>
          <p:cNvPr id="175" name="KEYNOTE SPEECH"/>
          <p:cNvSpPr txBox="1"/>
          <p:nvPr/>
        </p:nvSpPr>
        <p:spPr>
          <a:xfrm>
            <a:off x="2984223" y="2482791"/>
            <a:ext cx="18415553" cy="2795917"/>
          </a:xfrm>
          <a:prstGeom prst="rect">
            <a:avLst/>
          </a:prstGeom>
          <a:ln w="12700">
            <a:miter lim="400000"/>
          </a:ln>
          <a:effectLst>
            <a:outerShdw blurRad="177800" dist="7473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9300">
                <a:solidFill>
                  <a:srgbClr val="FFFFFF"/>
                </a:solidFill>
                <a:latin typeface="Market Deco"/>
                <a:ea typeface="Market Deco"/>
                <a:cs typeface="Market Deco"/>
                <a:sym typeface="Market Deco"/>
              </a:defRPr>
            </a:lvl1pPr>
          </a:lstStyle>
          <a:p>
            <a:r>
              <a:t>KEYNOTE SPEECH</a:t>
            </a:r>
          </a:p>
        </p:txBody>
      </p:sp>
      <p:sp>
        <p:nvSpPr>
          <p:cNvPr id="176" name="Linea"/>
          <p:cNvSpPr/>
          <p:nvPr/>
        </p:nvSpPr>
        <p:spPr>
          <a:xfrm>
            <a:off x="-1310085" y="12117787"/>
            <a:ext cx="26647954" cy="229786"/>
          </a:xfrm>
          <a:prstGeom prst="line">
            <a:avLst/>
          </a:prstGeom>
          <a:ln w="101600">
            <a:solidFill>
              <a:srgbClr val="FFFFFF">
                <a:alpha val="50242"/>
              </a:srgbClr>
            </a:solidFill>
            <a:miter lim="400000"/>
          </a:ln>
        </p:spPr>
        <p:txBody>
          <a:bodyPr lIns="71437" tIns="71437" rIns="71437" bIns="71437" anchor="ctr"/>
          <a:lstStyle/>
          <a:p>
            <a:pPr>
              <a:defRPr sz="5000">
                <a:solidFill>
                  <a:srgbClr val="FFFFFF"/>
                </a:solidFill>
              </a:defRPr>
            </a:pPr>
            <a:endParaRPr/>
          </a:p>
        </p:txBody>
      </p:sp>
      <p:sp>
        <p:nvSpPr>
          <p:cNvPr id="177" name="Max vellucci"/>
          <p:cNvSpPr txBox="1"/>
          <p:nvPr/>
        </p:nvSpPr>
        <p:spPr>
          <a:xfrm>
            <a:off x="5791190" y="1028929"/>
            <a:ext cx="12801621" cy="1792041"/>
          </a:xfrm>
          <a:prstGeom prst="rect">
            <a:avLst/>
          </a:prstGeom>
          <a:ln w="12700">
            <a:miter lim="400000"/>
          </a:ln>
          <a:effectLst>
            <a:outerShdw blurRad="177800" dist="7473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2000" spc="1919">
                <a:solidFill>
                  <a:srgbClr val="F9FF33"/>
                </a:solidFill>
                <a:latin typeface="Market Deco"/>
                <a:ea typeface="Market Deco"/>
                <a:cs typeface="Market Deco"/>
                <a:sym typeface="Market Deco"/>
              </a:defRPr>
            </a:lvl1pPr>
          </a:lstStyle>
          <a:p>
            <a:r>
              <a:t>Max vellucci</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Max Vellucci è un formatore e conferenziere esperto in comunicazione e soft skills. È noto per i suoi interventi ad alto impatto, in cui combina public speaking interattivo, storytelling coinvolgente e sperimentazione pratica.…"/>
          <p:cNvSpPr/>
          <p:nvPr/>
        </p:nvSpPr>
        <p:spPr>
          <a:xfrm>
            <a:off x="12054526" y="2517085"/>
            <a:ext cx="11683125" cy="105140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
                </a:lnTo>
                <a:lnTo>
                  <a:pt x="21572" y="21565"/>
                </a:lnTo>
                <a:lnTo>
                  <a:pt x="4881" y="21600"/>
                </a:lnTo>
                <a:lnTo>
                  <a:pt x="0" y="0"/>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4100">
                <a:solidFill>
                  <a:srgbClr val="516F7B"/>
                </a:solidFill>
              </a:defRPr>
            </a:pPr>
            <a:r>
              <a:rPr dirty="0"/>
              <a:t>Max Vellucci </a:t>
            </a:r>
            <a:r>
              <a:rPr dirty="0" err="1"/>
              <a:t>è</a:t>
            </a:r>
            <a:r>
              <a:rPr dirty="0"/>
              <a:t> un </a:t>
            </a:r>
            <a:r>
              <a:rPr dirty="0" err="1">
                <a:latin typeface="Gill Sans SemiBold"/>
                <a:ea typeface="Gill Sans SemiBold"/>
                <a:cs typeface="Gill Sans SemiBold"/>
                <a:sym typeface="Gill Sans SemiBold"/>
              </a:rPr>
              <a:t>formatore</a:t>
            </a:r>
            <a:r>
              <a:rPr dirty="0"/>
              <a:t> e </a:t>
            </a:r>
            <a:r>
              <a:rPr dirty="0" err="1">
                <a:latin typeface="Gill Sans SemiBold"/>
                <a:ea typeface="Gill Sans SemiBold"/>
                <a:cs typeface="Gill Sans SemiBold"/>
                <a:sym typeface="Gill Sans SemiBold"/>
              </a:rPr>
              <a:t>conferenziere</a:t>
            </a:r>
            <a:r>
              <a:rPr dirty="0"/>
              <a:t> </a:t>
            </a:r>
            <a:r>
              <a:rPr dirty="0" err="1"/>
              <a:t>esperto</a:t>
            </a:r>
            <a:r>
              <a:rPr dirty="0"/>
              <a:t> in </a:t>
            </a:r>
            <a:r>
              <a:rPr dirty="0" err="1"/>
              <a:t>comunicazione</a:t>
            </a:r>
            <a:r>
              <a:rPr dirty="0"/>
              <a:t> e soft skills. </a:t>
            </a:r>
            <a:r>
              <a:rPr dirty="0" err="1"/>
              <a:t>È</a:t>
            </a:r>
            <a:r>
              <a:rPr dirty="0"/>
              <a:t> </a:t>
            </a:r>
            <a:r>
              <a:rPr dirty="0" err="1"/>
              <a:t>noto</a:t>
            </a:r>
            <a:r>
              <a:rPr dirty="0"/>
              <a:t> per </a:t>
            </a:r>
            <a:r>
              <a:rPr dirty="0" err="1"/>
              <a:t>i</a:t>
            </a:r>
            <a:r>
              <a:rPr dirty="0"/>
              <a:t> </a:t>
            </a:r>
            <a:r>
              <a:rPr dirty="0" err="1"/>
              <a:t>suoi</a:t>
            </a:r>
            <a:r>
              <a:rPr dirty="0"/>
              <a:t> </a:t>
            </a:r>
            <a:r>
              <a:rPr dirty="0" err="1"/>
              <a:t>interventi</a:t>
            </a:r>
            <a:r>
              <a:rPr dirty="0"/>
              <a:t> ad alto </a:t>
            </a:r>
            <a:r>
              <a:rPr dirty="0" err="1"/>
              <a:t>impatto</a:t>
            </a:r>
            <a:r>
              <a:rPr dirty="0"/>
              <a:t>, in cui </a:t>
            </a:r>
            <a:r>
              <a:rPr dirty="0" err="1"/>
              <a:t>combina</a:t>
            </a:r>
            <a:r>
              <a:rPr dirty="0"/>
              <a:t> public speaking </a:t>
            </a:r>
            <a:r>
              <a:rPr dirty="0" err="1"/>
              <a:t>interattivo</a:t>
            </a:r>
            <a:r>
              <a:rPr dirty="0"/>
              <a:t>, storytelling </a:t>
            </a:r>
            <a:r>
              <a:rPr dirty="0" err="1"/>
              <a:t>coinvolgente</a:t>
            </a:r>
            <a:r>
              <a:rPr dirty="0"/>
              <a:t> e </a:t>
            </a:r>
            <a:r>
              <a:rPr dirty="0" err="1"/>
              <a:t>sperimentazione</a:t>
            </a:r>
            <a:r>
              <a:rPr dirty="0"/>
              <a:t> </a:t>
            </a:r>
            <a:r>
              <a:rPr dirty="0" err="1"/>
              <a:t>pratica</a:t>
            </a:r>
            <a:r>
              <a:rPr dirty="0"/>
              <a:t>.</a:t>
            </a:r>
          </a:p>
          <a:p>
            <a:pPr algn="l">
              <a:defRPr sz="4100">
                <a:solidFill>
                  <a:srgbClr val="516F7B"/>
                </a:solidFill>
              </a:defRPr>
            </a:pPr>
            <a:r>
              <a:rPr dirty="0"/>
              <a:t>Si </a:t>
            </a:r>
            <a:r>
              <a:rPr dirty="0" err="1"/>
              <a:t>occupa</a:t>
            </a:r>
            <a:r>
              <a:rPr dirty="0"/>
              <a:t> di </a:t>
            </a:r>
            <a:r>
              <a:rPr dirty="0" err="1">
                <a:latin typeface="Gill Sans SemiBold"/>
                <a:ea typeface="Gill Sans SemiBold"/>
                <a:cs typeface="Gill Sans SemiBold"/>
                <a:sym typeface="Gill Sans SemiBold"/>
              </a:rPr>
              <a:t>comunicazione</a:t>
            </a:r>
            <a:r>
              <a:rPr dirty="0">
                <a:latin typeface="Gill Sans SemiBold"/>
                <a:ea typeface="Gill Sans SemiBold"/>
                <a:cs typeface="Gill Sans SemiBold"/>
                <a:sym typeface="Gill Sans SemiBold"/>
              </a:rPr>
              <a:t> </a:t>
            </a:r>
            <a:r>
              <a:rPr dirty="0" err="1">
                <a:latin typeface="Gill Sans SemiBold"/>
                <a:ea typeface="Gill Sans SemiBold"/>
                <a:cs typeface="Gill Sans SemiBold"/>
                <a:sym typeface="Gill Sans SemiBold"/>
              </a:rPr>
              <a:t>efficace</a:t>
            </a:r>
            <a:r>
              <a:rPr dirty="0"/>
              <a:t>, </a:t>
            </a:r>
            <a:r>
              <a:rPr dirty="0" err="1">
                <a:latin typeface="Gill Sans SemiBold"/>
                <a:ea typeface="Gill Sans SemiBold"/>
                <a:cs typeface="Gill Sans SemiBold"/>
                <a:sym typeface="Gill Sans SemiBold"/>
              </a:rPr>
              <a:t>pensiero</a:t>
            </a:r>
            <a:r>
              <a:rPr dirty="0">
                <a:latin typeface="Gill Sans SemiBold"/>
                <a:ea typeface="Gill Sans SemiBold"/>
                <a:cs typeface="Gill Sans SemiBold"/>
                <a:sym typeface="Gill Sans SemiBold"/>
              </a:rPr>
              <a:t> </a:t>
            </a:r>
            <a:r>
              <a:rPr dirty="0" err="1">
                <a:latin typeface="Gill Sans SemiBold"/>
                <a:ea typeface="Gill Sans SemiBold"/>
                <a:cs typeface="Gill Sans SemiBold"/>
                <a:sym typeface="Gill Sans SemiBold"/>
              </a:rPr>
              <a:t>laterale</a:t>
            </a:r>
            <a:r>
              <a:rPr dirty="0"/>
              <a:t>, </a:t>
            </a:r>
            <a:r>
              <a:rPr dirty="0" err="1">
                <a:latin typeface="Gill Sans SemiBold"/>
                <a:ea typeface="Gill Sans SemiBold"/>
                <a:cs typeface="Gill Sans SemiBold"/>
                <a:sym typeface="Gill Sans SemiBold"/>
              </a:rPr>
              <a:t>persuasione</a:t>
            </a:r>
            <a:r>
              <a:rPr dirty="0"/>
              <a:t> e </a:t>
            </a:r>
            <a:r>
              <a:rPr dirty="0" err="1">
                <a:latin typeface="Gill Sans SemiBold"/>
                <a:ea typeface="Gill Sans SemiBold"/>
                <a:cs typeface="Gill Sans SemiBold"/>
                <a:sym typeface="Gill Sans SemiBold"/>
              </a:rPr>
              <a:t>creatività</a:t>
            </a:r>
            <a:r>
              <a:rPr dirty="0"/>
              <a:t>, </a:t>
            </a:r>
            <a:r>
              <a:rPr dirty="0" err="1"/>
              <a:t>portando</a:t>
            </a:r>
            <a:r>
              <a:rPr dirty="0"/>
              <a:t> </a:t>
            </a:r>
            <a:r>
              <a:rPr dirty="0" err="1"/>
              <a:t>questi</a:t>
            </a:r>
            <a:r>
              <a:rPr dirty="0"/>
              <a:t> </a:t>
            </a:r>
            <a:r>
              <a:rPr dirty="0" err="1"/>
              <a:t>temi</a:t>
            </a:r>
            <a:r>
              <a:rPr dirty="0"/>
              <a:t> </a:t>
            </a:r>
            <a:r>
              <a:rPr dirty="0" err="1"/>
              <a:t>nel</a:t>
            </a:r>
            <a:r>
              <a:rPr dirty="0"/>
              <a:t> mondo </a:t>
            </a:r>
            <a:r>
              <a:rPr dirty="0" err="1"/>
              <a:t>aziendale</a:t>
            </a:r>
            <a:r>
              <a:rPr dirty="0"/>
              <a:t> con un </a:t>
            </a:r>
            <a:r>
              <a:rPr dirty="0" err="1"/>
              <a:t>approccio</a:t>
            </a:r>
            <a:r>
              <a:rPr dirty="0"/>
              <a:t> </a:t>
            </a:r>
            <a:r>
              <a:rPr dirty="0" err="1"/>
              <a:t>innovativo</a:t>
            </a:r>
            <a:r>
              <a:rPr dirty="0"/>
              <a:t> e </a:t>
            </a:r>
            <a:r>
              <a:rPr dirty="0" err="1"/>
              <a:t>coinvolgente</a:t>
            </a:r>
            <a:r>
              <a:rPr dirty="0"/>
              <a:t>. </a:t>
            </a:r>
            <a:br>
              <a:rPr dirty="0"/>
            </a:br>
            <a:r>
              <a:rPr dirty="0"/>
              <a:t>I </a:t>
            </a:r>
            <a:r>
              <a:rPr dirty="0" err="1"/>
              <a:t>suoi</a:t>
            </a:r>
            <a:r>
              <a:rPr dirty="0"/>
              <a:t> </a:t>
            </a:r>
            <a:r>
              <a:rPr dirty="0" err="1"/>
              <a:t>interventi</a:t>
            </a:r>
            <a:r>
              <a:rPr dirty="0"/>
              <a:t> </a:t>
            </a:r>
            <a:r>
              <a:rPr dirty="0" err="1"/>
              <a:t>mirano</a:t>
            </a:r>
            <a:r>
              <a:rPr dirty="0"/>
              <a:t> a </a:t>
            </a:r>
            <a:r>
              <a:rPr dirty="0" err="1"/>
              <a:t>rendere</a:t>
            </a:r>
            <a:r>
              <a:rPr dirty="0"/>
              <a:t> le </a:t>
            </a:r>
            <a:r>
              <a:rPr dirty="0" err="1"/>
              <a:t>persone</a:t>
            </a:r>
            <a:r>
              <a:rPr dirty="0"/>
              <a:t> </a:t>
            </a:r>
            <a:r>
              <a:rPr dirty="0" err="1"/>
              <a:t>più</a:t>
            </a:r>
            <a:r>
              <a:rPr dirty="0"/>
              <a:t> </a:t>
            </a:r>
            <a:r>
              <a:rPr dirty="0" err="1"/>
              <a:t>consapevoli</a:t>
            </a:r>
            <a:r>
              <a:rPr dirty="0"/>
              <a:t> </a:t>
            </a:r>
            <a:r>
              <a:rPr dirty="0" err="1"/>
              <a:t>dei</a:t>
            </a:r>
            <a:r>
              <a:rPr dirty="0"/>
              <a:t> </a:t>
            </a:r>
            <a:r>
              <a:rPr dirty="0" err="1"/>
              <a:t>meccanismi</a:t>
            </a:r>
            <a:r>
              <a:rPr dirty="0"/>
              <a:t> </a:t>
            </a:r>
            <a:r>
              <a:rPr dirty="0" err="1"/>
              <a:t>della</a:t>
            </a:r>
            <a:r>
              <a:rPr dirty="0"/>
              <a:t> </a:t>
            </a:r>
            <a:r>
              <a:rPr dirty="0" err="1"/>
              <a:t>mente</a:t>
            </a:r>
            <a:r>
              <a:rPr dirty="0"/>
              <a:t>, </a:t>
            </a:r>
            <a:r>
              <a:rPr dirty="0" err="1"/>
              <a:t>migliorare</a:t>
            </a:r>
            <a:r>
              <a:rPr dirty="0"/>
              <a:t> il </a:t>
            </a:r>
            <a:r>
              <a:rPr dirty="0" err="1"/>
              <a:t>pensiero</a:t>
            </a:r>
            <a:r>
              <a:rPr dirty="0"/>
              <a:t> </a:t>
            </a:r>
            <a:r>
              <a:rPr dirty="0" err="1"/>
              <a:t>critico</a:t>
            </a:r>
            <a:r>
              <a:rPr dirty="0"/>
              <a:t> e </a:t>
            </a:r>
            <a:r>
              <a:rPr dirty="0" err="1"/>
              <a:t>ottimizzare</a:t>
            </a:r>
            <a:r>
              <a:rPr dirty="0"/>
              <a:t> la </a:t>
            </a:r>
            <a:r>
              <a:rPr dirty="0" err="1"/>
              <a:t>comunicazione</a:t>
            </a:r>
            <a:r>
              <a:rPr dirty="0"/>
              <a:t> in </a:t>
            </a:r>
            <a:r>
              <a:rPr dirty="0" err="1"/>
              <a:t>ambito</a:t>
            </a:r>
            <a:r>
              <a:rPr dirty="0"/>
              <a:t> </a:t>
            </a:r>
            <a:r>
              <a:rPr dirty="0" err="1"/>
              <a:t>professionale</a:t>
            </a:r>
            <a:r>
              <a:rPr dirty="0"/>
              <a:t> e </a:t>
            </a:r>
            <a:r>
              <a:rPr dirty="0" err="1"/>
              <a:t>personale</a:t>
            </a:r>
            <a:r>
              <a:rPr dirty="0"/>
              <a:t>.</a:t>
            </a:r>
          </a:p>
          <a:p>
            <a:pPr algn="l">
              <a:defRPr sz="4100">
                <a:solidFill>
                  <a:srgbClr val="516F7B"/>
                </a:solidFill>
              </a:defRPr>
            </a:pPr>
            <a:r>
              <a:rPr dirty="0"/>
              <a:t>Grazie </a:t>
            </a:r>
            <a:r>
              <a:rPr dirty="0" err="1"/>
              <a:t>alla</a:t>
            </a:r>
            <a:r>
              <a:rPr dirty="0"/>
              <a:t> </a:t>
            </a:r>
            <a:r>
              <a:rPr dirty="0" err="1"/>
              <a:t>sua</a:t>
            </a:r>
            <a:r>
              <a:rPr dirty="0"/>
              <a:t> </a:t>
            </a:r>
            <a:r>
              <a:rPr dirty="0" err="1"/>
              <a:t>esperienza</a:t>
            </a:r>
            <a:r>
              <a:rPr dirty="0"/>
              <a:t> </a:t>
            </a:r>
            <a:r>
              <a:rPr dirty="0" err="1"/>
              <a:t>nel</a:t>
            </a:r>
            <a:r>
              <a:rPr dirty="0"/>
              <a:t> </a:t>
            </a:r>
            <a:r>
              <a:rPr dirty="0" err="1">
                <a:latin typeface="Gill Sans SemiBold"/>
                <a:ea typeface="Gill Sans SemiBold"/>
                <a:cs typeface="Gill Sans SemiBold"/>
                <a:sym typeface="Gill Sans SemiBold"/>
              </a:rPr>
              <a:t>teatro</a:t>
            </a:r>
            <a:r>
              <a:rPr dirty="0"/>
              <a:t> e </a:t>
            </a:r>
            <a:r>
              <a:rPr dirty="0" err="1"/>
              <a:t>nell’</a:t>
            </a:r>
            <a:r>
              <a:rPr dirty="0" err="1">
                <a:latin typeface="Gill Sans SemiBold"/>
                <a:ea typeface="Gill Sans SemiBold"/>
                <a:cs typeface="Gill Sans SemiBold"/>
                <a:sym typeface="Gill Sans SemiBold"/>
              </a:rPr>
              <a:t>improvvisazione</a:t>
            </a:r>
            <a:r>
              <a:rPr dirty="0">
                <a:latin typeface="Gill Sans SemiBold"/>
                <a:ea typeface="Gill Sans SemiBold"/>
                <a:cs typeface="Gill Sans SemiBold"/>
                <a:sym typeface="Gill Sans SemiBold"/>
              </a:rPr>
              <a:t> </a:t>
            </a:r>
            <a:r>
              <a:rPr dirty="0" err="1">
                <a:latin typeface="Gill Sans SemiBold"/>
                <a:ea typeface="Gill Sans SemiBold"/>
                <a:cs typeface="Gill Sans SemiBold"/>
                <a:sym typeface="Gill Sans SemiBold"/>
              </a:rPr>
              <a:t>teatrale</a:t>
            </a:r>
            <a:r>
              <a:rPr dirty="0"/>
              <a:t>, integra </a:t>
            </a:r>
            <a:r>
              <a:rPr dirty="0" err="1"/>
              <a:t>questi</a:t>
            </a:r>
            <a:r>
              <a:rPr dirty="0"/>
              <a:t> </a:t>
            </a:r>
            <a:r>
              <a:rPr dirty="0" err="1"/>
              <a:t>elementi</a:t>
            </a:r>
            <a:r>
              <a:rPr dirty="0"/>
              <a:t> </a:t>
            </a:r>
            <a:r>
              <a:rPr dirty="0" err="1"/>
              <a:t>nei</a:t>
            </a:r>
            <a:r>
              <a:rPr dirty="0"/>
              <a:t> </a:t>
            </a:r>
            <a:r>
              <a:rPr dirty="0" err="1"/>
              <a:t>suoi</a:t>
            </a:r>
            <a:r>
              <a:rPr dirty="0"/>
              <a:t> speech, </a:t>
            </a:r>
            <a:r>
              <a:rPr dirty="0" err="1"/>
              <a:t>rendendo</a:t>
            </a:r>
            <a:r>
              <a:rPr dirty="0"/>
              <a:t> </a:t>
            </a:r>
            <a:r>
              <a:rPr dirty="0" err="1"/>
              <a:t>i</a:t>
            </a:r>
            <a:r>
              <a:rPr dirty="0"/>
              <a:t> </a:t>
            </a:r>
            <a:r>
              <a:rPr dirty="0" err="1"/>
              <a:t>concetti</a:t>
            </a:r>
            <a:r>
              <a:rPr dirty="0"/>
              <a:t> </a:t>
            </a:r>
            <a:r>
              <a:rPr dirty="0" err="1"/>
              <a:t>più</a:t>
            </a:r>
            <a:r>
              <a:rPr dirty="0"/>
              <a:t> </a:t>
            </a:r>
            <a:r>
              <a:rPr dirty="0" err="1"/>
              <a:t>memorabili</a:t>
            </a:r>
            <a:r>
              <a:rPr dirty="0"/>
              <a:t>, </a:t>
            </a:r>
            <a:r>
              <a:rPr dirty="0" err="1"/>
              <a:t>dinamici</a:t>
            </a:r>
            <a:r>
              <a:rPr dirty="0"/>
              <a:t> e di </a:t>
            </a:r>
            <a:r>
              <a:rPr dirty="0" err="1"/>
              <a:t>grande</a:t>
            </a:r>
            <a:r>
              <a:rPr dirty="0"/>
              <a:t> </a:t>
            </a:r>
            <a:r>
              <a:rPr dirty="0" err="1"/>
              <a:t>impatto</a:t>
            </a:r>
            <a:r>
              <a:rPr dirty="0"/>
              <a:t>.</a:t>
            </a:r>
          </a:p>
        </p:txBody>
      </p:sp>
      <p:sp>
        <p:nvSpPr>
          <p:cNvPr id="216" name="MAX VELLUCCI"/>
          <p:cNvSpPr txBox="1"/>
          <p:nvPr/>
        </p:nvSpPr>
        <p:spPr>
          <a:xfrm>
            <a:off x="12192000" y="317523"/>
            <a:ext cx="10412553" cy="1913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sz="11500" spc="-230">
                <a:solidFill>
                  <a:srgbClr val="266094"/>
                </a:solidFill>
                <a:latin typeface="Market Deco"/>
                <a:ea typeface="Market Deco"/>
                <a:cs typeface="Market Deco"/>
                <a:sym typeface="Market Deco"/>
              </a:defRPr>
            </a:lvl1pPr>
          </a:lstStyle>
          <a:p>
            <a:r>
              <a:rPr dirty="0"/>
              <a:t>MAX VELLUCCI</a:t>
            </a:r>
          </a:p>
        </p:txBody>
      </p:sp>
      <p:pic>
        <p:nvPicPr>
          <p:cNvPr id="2" name="Immagine 1">
            <a:extLst>
              <a:ext uri="{FF2B5EF4-FFF2-40B4-BE49-F238E27FC236}">
                <a16:creationId xmlns:a16="http://schemas.microsoft.com/office/drawing/2014/main" id="{39A58B6F-71E2-51FC-7623-211EAAB79BFC}"/>
              </a:ext>
            </a:extLst>
          </p:cNvPr>
          <p:cNvPicPr>
            <a:picLocks noChangeAspect="1"/>
          </p:cNvPicPr>
          <p:nvPr/>
        </p:nvPicPr>
        <p:blipFill>
          <a:blip r:embed="rId2"/>
          <a:stretch>
            <a:fillRect/>
          </a:stretch>
        </p:blipFill>
        <p:spPr>
          <a:xfrm>
            <a:off x="-1" y="0"/>
            <a:ext cx="11531601" cy="13716000"/>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in scena"/>
          <p:cNvSpPr txBox="1"/>
          <p:nvPr/>
        </p:nvSpPr>
        <p:spPr>
          <a:xfrm rot="16200000">
            <a:off x="-2079382" y="2969285"/>
            <a:ext cx="7127375" cy="2115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14300" spc="-286">
                <a:solidFill>
                  <a:srgbClr val="266094"/>
                </a:solidFill>
                <a:latin typeface="Market Deco"/>
                <a:ea typeface="Market Deco"/>
                <a:cs typeface="Market Deco"/>
                <a:sym typeface="Market Deco"/>
              </a:defRPr>
            </a:lvl1pPr>
          </a:lstStyle>
          <a:p>
            <a:r>
              <a:t>in scena</a:t>
            </a:r>
          </a:p>
        </p:txBody>
      </p:sp>
      <p:sp>
        <p:nvSpPr>
          <p:cNvPr id="180" name="Un Keynote Speech è un intervento ad alto impatto che permette di trasmettere contenuti formativi e motivazionali in modo incisivo ed efficace.…"/>
          <p:cNvSpPr/>
          <p:nvPr/>
        </p:nvSpPr>
        <p:spPr>
          <a:xfrm>
            <a:off x="2825593" y="368299"/>
            <a:ext cx="20991514" cy="7317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4400">
                <a:solidFill>
                  <a:srgbClr val="516F7B"/>
                </a:solidFill>
              </a:defRPr>
            </a:pPr>
            <a:r>
              <a:rPr dirty="0"/>
              <a:t>Un </a:t>
            </a:r>
            <a:r>
              <a:rPr dirty="0">
                <a:latin typeface="Gill Sans SemiBold"/>
                <a:ea typeface="Gill Sans SemiBold"/>
                <a:cs typeface="Gill Sans SemiBold"/>
                <a:sym typeface="Gill Sans SemiBold"/>
              </a:rPr>
              <a:t>Keynote Speech</a:t>
            </a:r>
            <a:r>
              <a:rPr dirty="0"/>
              <a:t> </a:t>
            </a:r>
            <a:r>
              <a:rPr dirty="0" err="1"/>
              <a:t>è</a:t>
            </a:r>
            <a:r>
              <a:rPr dirty="0"/>
              <a:t> un </a:t>
            </a:r>
            <a:r>
              <a:rPr dirty="0" err="1"/>
              <a:t>intervento</a:t>
            </a:r>
            <a:r>
              <a:rPr dirty="0"/>
              <a:t> ad alto </a:t>
            </a:r>
            <a:r>
              <a:rPr dirty="0" err="1"/>
              <a:t>impatto</a:t>
            </a:r>
            <a:r>
              <a:rPr dirty="0"/>
              <a:t> </a:t>
            </a:r>
            <a:r>
              <a:rPr dirty="0" err="1"/>
              <a:t>che</a:t>
            </a:r>
            <a:r>
              <a:rPr dirty="0"/>
              <a:t> </a:t>
            </a:r>
            <a:r>
              <a:rPr dirty="0" err="1"/>
              <a:t>permette</a:t>
            </a:r>
            <a:r>
              <a:rPr dirty="0"/>
              <a:t> di </a:t>
            </a:r>
            <a:r>
              <a:rPr dirty="0" err="1"/>
              <a:t>trasmettere</a:t>
            </a:r>
            <a:r>
              <a:rPr dirty="0"/>
              <a:t> </a:t>
            </a:r>
            <a:r>
              <a:rPr dirty="0" err="1"/>
              <a:t>contenuti</a:t>
            </a:r>
            <a:r>
              <a:rPr dirty="0"/>
              <a:t> </a:t>
            </a:r>
            <a:r>
              <a:rPr dirty="0" err="1">
                <a:latin typeface="Gill Sans SemiBold"/>
                <a:ea typeface="Gill Sans SemiBold"/>
                <a:cs typeface="Gill Sans SemiBold"/>
                <a:sym typeface="Gill Sans SemiBold"/>
              </a:rPr>
              <a:t>formativi</a:t>
            </a:r>
            <a:r>
              <a:rPr dirty="0"/>
              <a:t> e </a:t>
            </a:r>
            <a:r>
              <a:rPr dirty="0" err="1">
                <a:latin typeface="Gill Sans SemiBold"/>
                <a:ea typeface="Gill Sans SemiBold"/>
                <a:cs typeface="Gill Sans SemiBold"/>
                <a:sym typeface="Gill Sans SemiBold"/>
              </a:rPr>
              <a:t>motivazionali</a:t>
            </a:r>
            <a:r>
              <a:rPr dirty="0"/>
              <a:t> in modo </a:t>
            </a:r>
            <a:r>
              <a:rPr dirty="0" err="1"/>
              <a:t>incisivo</a:t>
            </a:r>
            <a:r>
              <a:rPr dirty="0"/>
              <a:t> ed </a:t>
            </a:r>
            <a:r>
              <a:rPr dirty="0" err="1"/>
              <a:t>efficace</a:t>
            </a:r>
            <a:r>
              <a:rPr dirty="0"/>
              <a:t>.</a:t>
            </a:r>
          </a:p>
          <a:p>
            <a:pPr algn="l">
              <a:defRPr sz="4400">
                <a:solidFill>
                  <a:srgbClr val="516F7B"/>
                </a:solidFill>
              </a:defRPr>
            </a:pPr>
            <a:r>
              <a:rPr dirty="0"/>
              <a:t>Max Vellucci </a:t>
            </a:r>
            <a:r>
              <a:rPr dirty="0" err="1"/>
              <a:t>combina</a:t>
            </a:r>
            <a:r>
              <a:rPr dirty="0"/>
              <a:t> </a:t>
            </a:r>
            <a:r>
              <a:rPr dirty="0" err="1"/>
              <a:t>momenti</a:t>
            </a:r>
            <a:r>
              <a:rPr dirty="0"/>
              <a:t> di </a:t>
            </a:r>
            <a:r>
              <a:rPr dirty="0" err="1"/>
              <a:t>interazione</a:t>
            </a:r>
            <a:r>
              <a:rPr dirty="0"/>
              <a:t> con </a:t>
            </a:r>
            <a:r>
              <a:rPr dirty="0" err="1"/>
              <a:t>l’uso</a:t>
            </a:r>
            <a:r>
              <a:rPr dirty="0"/>
              <a:t> di slide e video di </a:t>
            </a:r>
            <a:r>
              <a:rPr dirty="0">
                <a:latin typeface="Gill Sans SemiBold"/>
                <a:ea typeface="Gill Sans SemiBold"/>
                <a:cs typeface="Gill Sans SemiBold"/>
                <a:sym typeface="Gill Sans SemiBold"/>
              </a:rPr>
              <a:t>forte </a:t>
            </a:r>
            <a:r>
              <a:rPr dirty="0" err="1">
                <a:latin typeface="Gill Sans SemiBold"/>
                <a:ea typeface="Gill Sans SemiBold"/>
                <a:cs typeface="Gill Sans SemiBold"/>
                <a:sym typeface="Gill Sans SemiBold"/>
              </a:rPr>
              <a:t>impatto</a:t>
            </a:r>
            <a:r>
              <a:rPr dirty="0"/>
              <a:t>, </a:t>
            </a:r>
            <a:r>
              <a:rPr dirty="0" err="1"/>
              <a:t>rendendo</a:t>
            </a:r>
            <a:r>
              <a:rPr dirty="0"/>
              <a:t> il </a:t>
            </a:r>
            <a:r>
              <a:rPr dirty="0" err="1"/>
              <a:t>messaggio</a:t>
            </a:r>
            <a:r>
              <a:rPr dirty="0"/>
              <a:t> </a:t>
            </a:r>
            <a:r>
              <a:rPr dirty="0" err="1"/>
              <a:t>più</a:t>
            </a:r>
            <a:r>
              <a:rPr dirty="0"/>
              <a:t> </a:t>
            </a:r>
            <a:r>
              <a:rPr dirty="0" err="1"/>
              <a:t>chiaro</a:t>
            </a:r>
            <a:r>
              <a:rPr dirty="0"/>
              <a:t>, </a:t>
            </a:r>
            <a:r>
              <a:rPr dirty="0" err="1"/>
              <a:t>coinvolgente</a:t>
            </a:r>
            <a:r>
              <a:rPr dirty="0"/>
              <a:t> e </a:t>
            </a:r>
            <a:r>
              <a:rPr dirty="0" err="1"/>
              <a:t>memorabile</a:t>
            </a:r>
            <a:r>
              <a:rPr dirty="0"/>
              <a:t>. </a:t>
            </a:r>
            <a:br>
              <a:rPr dirty="0"/>
            </a:br>
            <a:r>
              <a:rPr dirty="0"/>
              <a:t>Grazie a </a:t>
            </a:r>
            <a:r>
              <a:rPr dirty="0" err="1"/>
              <a:t>una</a:t>
            </a:r>
            <a:r>
              <a:rPr dirty="0"/>
              <a:t> </a:t>
            </a:r>
            <a:r>
              <a:rPr dirty="0" err="1"/>
              <a:t>modalità</a:t>
            </a:r>
            <a:r>
              <a:rPr dirty="0"/>
              <a:t> di public speaking </a:t>
            </a:r>
            <a:r>
              <a:rPr dirty="0" err="1"/>
              <a:t>dinamica</a:t>
            </a:r>
            <a:r>
              <a:rPr dirty="0"/>
              <a:t> e </a:t>
            </a:r>
            <a:r>
              <a:rPr dirty="0" err="1"/>
              <a:t>interattiva</a:t>
            </a:r>
            <a:r>
              <a:rPr dirty="0"/>
              <a:t>, il </a:t>
            </a:r>
            <a:r>
              <a:rPr dirty="0" err="1"/>
              <a:t>pubblico</a:t>
            </a:r>
            <a:r>
              <a:rPr dirty="0"/>
              <a:t> </a:t>
            </a:r>
            <a:r>
              <a:rPr dirty="0" err="1"/>
              <a:t>viene</a:t>
            </a:r>
            <a:r>
              <a:rPr dirty="0"/>
              <a:t> </a:t>
            </a:r>
            <a:r>
              <a:rPr dirty="0" err="1"/>
              <a:t>guidato</a:t>
            </a:r>
            <a:r>
              <a:rPr dirty="0"/>
              <a:t> </a:t>
            </a:r>
            <a:r>
              <a:rPr dirty="0" err="1"/>
              <a:t>attraverso</a:t>
            </a:r>
            <a:r>
              <a:rPr dirty="0"/>
              <a:t> un mix </a:t>
            </a:r>
            <a:r>
              <a:rPr dirty="0" err="1"/>
              <a:t>equilibrato</a:t>
            </a:r>
            <a:r>
              <a:rPr dirty="0"/>
              <a:t> di </a:t>
            </a:r>
            <a:r>
              <a:rPr dirty="0" err="1"/>
              <a:t>contenuti</a:t>
            </a:r>
            <a:r>
              <a:rPr dirty="0"/>
              <a:t>, </a:t>
            </a:r>
            <a:r>
              <a:rPr dirty="0" err="1"/>
              <a:t>esperienze</a:t>
            </a:r>
            <a:r>
              <a:rPr dirty="0"/>
              <a:t> </a:t>
            </a:r>
            <a:r>
              <a:rPr dirty="0" err="1"/>
              <a:t>pratiche</a:t>
            </a:r>
            <a:r>
              <a:rPr dirty="0"/>
              <a:t> ed </a:t>
            </a:r>
            <a:r>
              <a:rPr dirty="0" err="1"/>
              <a:t>esempi</a:t>
            </a:r>
            <a:r>
              <a:rPr dirty="0"/>
              <a:t> </a:t>
            </a:r>
            <a:r>
              <a:rPr dirty="0" err="1"/>
              <a:t>concreti</a:t>
            </a:r>
            <a:r>
              <a:rPr dirty="0"/>
              <a:t>.</a:t>
            </a:r>
          </a:p>
          <a:p>
            <a:pPr algn="l">
              <a:defRPr sz="4400">
                <a:solidFill>
                  <a:srgbClr val="516F7B"/>
                </a:solidFill>
              </a:defRPr>
            </a:pPr>
            <a:r>
              <a:rPr dirty="0"/>
              <a:t>Un </a:t>
            </a:r>
            <a:r>
              <a:rPr dirty="0">
                <a:latin typeface="Gill Sans SemiBold"/>
                <a:ea typeface="Gill Sans SemiBold"/>
                <a:cs typeface="Gill Sans SemiBold"/>
                <a:sym typeface="Gill Sans SemiBold"/>
              </a:rPr>
              <a:t>format </a:t>
            </a:r>
            <a:r>
              <a:rPr dirty="0" err="1">
                <a:latin typeface="Gill Sans SemiBold"/>
                <a:ea typeface="Gill Sans SemiBold"/>
                <a:cs typeface="Gill Sans SemiBold"/>
                <a:sym typeface="Gill Sans SemiBold"/>
              </a:rPr>
              <a:t>innovativo</a:t>
            </a:r>
            <a:r>
              <a:rPr dirty="0"/>
              <a:t>, </a:t>
            </a:r>
            <a:r>
              <a:rPr dirty="0" err="1"/>
              <a:t>perfetto</a:t>
            </a:r>
            <a:r>
              <a:rPr dirty="0"/>
              <a:t> per </a:t>
            </a:r>
            <a:r>
              <a:rPr dirty="0" err="1"/>
              <a:t>affrontare</a:t>
            </a:r>
            <a:r>
              <a:rPr dirty="0"/>
              <a:t> </a:t>
            </a:r>
            <a:r>
              <a:rPr dirty="0" err="1"/>
              <a:t>temi</a:t>
            </a:r>
            <a:r>
              <a:rPr dirty="0"/>
              <a:t> </a:t>
            </a:r>
            <a:r>
              <a:rPr dirty="0" err="1"/>
              <a:t>specifici</a:t>
            </a:r>
            <a:r>
              <a:rPr dirty="0"/>
              <a:t> in </a:t>
            </a:r>
            <a:r>
              <a:rPr dirty="0" err="1"/>
              <a:t>convegni</a:t>
            </a:r>
            <a:r>
              <a:rPr dirty="0"/>
              <a:t>, </a:t>
            </a:r>
            <a:r>
              <a:rPr dirty="0" err="1"/>
              <a:t>eventi</a:t>
            </a:r>
            <a:r>
              <a:rPr dirty="0"/>
              <a:t> </a:t>
            </a:r>
            <a:r>
              <a:rPr dirty="0" err="1"/>
              <a:t>aziendali</a:t>
            </a:r>
            <a:r>
              <a:rPr dirty="0"/>
              <a:t> e </a:t>
            </a:r>
            <a:r>
              <a:rPr dirty="0" err="1"/>
              <a:t>conferenze</a:t>
            </a:r>
            <a:r>
              <a:rPr dirty="0"/>
              <a:t> di </a:t>
            </a:r>
            <a:r>
              <a:rPr dirty="0" err="1"/>
              <a:t>qualsiasi</a:t>
            </a:r>
            <a:r>
              <a:rPr dirty="0"/>
              <a:t> natura.</a:t>
            </a:r>
          </a:p>
          <a:p>
            <a:pPr algn="l">
              <a:defRPr sz="4400">
                <a:solidFill>
                  <a:srgbClr val="516F7B"/>
                </a:solidFill>
              </a:defRPr>
            </a:pPr>
            <a:r>
              <a:rPr dirty="0"/>
              <a:t>A </a:t>
            </a:r>
            <a:r>
              <a:rPr dirty="0" err="1"/>
              <a:t>seconda</a:t>
            </a:r>
            <a:r>
              <a:rPr dirty="0"/>
              <a:t> </a:t>
            </a:r>
            <a:r>
              <a:rPr dirty="0" err="1"/>
              <a:t>delle</a:t>
            </a:r>
            <a:r>
              <a:rPr dirty="0"/>
              <a:t> </a:t>
            </a:r>
            <a:r>
              <a:rPr dirty="0" err="1"/>
              <a:t>esigenze</a:t>
            </a:r>
            <a:r>
              <a:rPr dirty="0"/>
              <a:t>, un Keynote Speech </a:t>
            </a:r>
            <a:r>
              <a:rPr dirty="0" err="1"/>
              <a:t>può</a:t>
            </a:r>
            <a:r>
              <a:rPr dirty="0"/>
              <a:t> </a:t>
            </a:r>
            <a:r>
              <a:rPr dirty="0" err="1"/>
              <a:t>essere</a:t>
            </a:r>
            <a:r>
              <a:rPr dirty="0"/>
              <a:t> </a:t>
            </a:r>
            <a:r>
              <a:rPr dirty="0" err="1"/>
              <a:t>realizzato</a:t>
            </a:r>
            <a:r>
              <a:rPr dirty="0"/>
              <a:t> </a:t>
            </a:r>
            <a:r>
              <a:rPr dirty="0">
                <a:latin typeface="Gill Sans SemiBold"/>
                <a:ea typeface="Gill Sans SemiBold"/>
                <a:cs typeface="Gill Sans SemiBold"/>
                <a:sym typeface="Gill Sans SemiBold"/>
              </a:rPr>
              <a:t>dal vivo</a:t>
            </a:r>
            <a:r>
              <a:rPr dirty="0"/>
              <a:t> o </a:t>
            </a:r>
            <a:r>
              <a:rPr dirty="0">
                <a:latin typeface="Gill Sans SemiBold"/>
                <a:ea typeface="Gill Sans SemiBold"/>
                <a:cs typeface="Gill Sans SemiBold"/>
                <a:sym typeface="Gill Sans SemiBold"/>
              </a:rPr>
              <a:t>online</a:t>
            </a:r>
            <a:r>
              <a:rPr dirty="0"/>
              <a:t>, con </a:t>
            </a:r>
            <a:r>
              <a:rPr dirty="0" err="1"/>
              <a:t>una</a:t>
            </a:r>
            <a:r>
              <a:rPr dirty="0"/>
              <a:t> </a:t>
            </a:r>
            <a:r>
              <a:rPr dirty="0" err="1"/>
              <a:t>durata</a:t>
            </a:r>
            <a:r>
              <a:rPr dirty="0"/>
              <a:t> </a:t>
            </a:r>
            <a:r>
              <a:rPr dirty="0" err="1"/>
              <a:t>variabile</a:t>
            </a:r>
            <a:r>
              <a:rPr dirty="0"/>
              <a:t> </a:t>
            </a:r>
            <a:r>
              <a:rPr dirty="0" err="1">
                <a:latin typeface="Gill Sans SemiBold"/>
                <a:ea typeface="Gill Sans SemiBold"/>
                <a:cs typeface="Gill Sans SemiBold"/>
                <a:sym typeface="Gill Sans SemiBold"/>
              </a:rPr>
              <a:t>tra</a:t>
            </a:r>
            <a:r>
              <a:rPr dirty="0">
                <a:latin typeface="Gill Sans SemiBold"/>
                <a:ea typeface="Gill Sans SemiBold"/>
                <a:cs typeface="Gill Sans SemiBold"/>
                <a:sym typeface="Gill Sans SemiBold"/>
              </a:rPr>
              <a:t> </a:t>
            </a:r>
            <a:r>
              <a:rPr dirty="0" err="1">
                <a:latin typeface="Gill Sans SemiBold"/>
                <a:ea typeface="Gill Sans SemiBold"/>
                <a:cs typeface="Gill Sans SemiBold"/>
                <a:sym typeface="Gill Sans SemiBold"/>
              </a:rPr>
              <a:t>i</a:t>
            </a:r>
            <a:r>
              <a:rPr dirty="0">
                <a:latin typeface="Gill Sans SemiBold"/>
                <a:ea typeface="Gill Sans SemiBold"/>
                <a:cs typeface="Gill Sans SemiBold"/>
                <a:sym typeface="Gill Sans SemiBold"/>
              </a:rPr>
              <a:t> 30 e </a:t>
            </a:r>
            <a:r>
              <a:rPr dirty="0" err="1">
                <a:latin typeface="Gill Sans SemiBold"/>
                <a:ea typeface="Gill Sans SemiBold"/>
                <a:cs typeface="Gill Sans SemiBold"/>
                <a:sym typeface="Gill Sans SemiBold"/>
              </a:rPr>
              <a:t>i</a:t>
            </a:r>
            <a:r>
              <a:rPr dirty="0">
                <a:latin typeface="Gill Sans SemiBold"/>
                <a:ea typeface="Gill Sans SemiBold"/>
                <a:cs typeface="Gill Sans SemiBold"/>
                <a:sym typeface="Gill Sans SemiBold"/>
              </a:rPr>
              <a:t> 100 </a:t>
            </a:r>
            <a:r>
              <a:rPr dirty="0" err="1">
                <a:latin typeface="Gill Sans SemiBold"/>
                <a:ea typeface="Gill Sans SemiBold"/>
                <a:cs typeface="Gill Sans SemiBold"/>
                <a:sym typeface="Gill Sans SemiBold"/>
              </a:rPr>
              <a:t>minuti</a:t>
            </a:r>
            <a:r>
              <a:rPr dirty="0"/>
              <a:t>, e </a:t>
            </a:r>
            <a:r>
              <a:rPr dirty="0" err="1"/>
              <a:t>può</a:t>
            </a:r>
            <a:r>
              <a:rPr dirty="0"/>
              <a:t> </a:t>
            </a:r>
            <a:r>
              <a:rPr dirty="0" err="1"/>
              <a:t>includere</a:t>
            </a:r>
            <a:r>
              <a:rPr dirty="0"/>
              <a:t> </a:t>
            </a:r>
            <a:r>
              <a:rPr dirty="0" err="1"/>
              <a:t>più</a:t>
            </a:r>
            <a:r>
              <a:rPr dirty="0"/>
              <a:t> </a:t>
            </a:r>
            <a:r>
              <a:rPr dirty="0" err="1"/>
              <a:t>argomenti</a:t>
            </a:r>
            <a:r>
              <a:rPr dirty="0"/>
              <a:t> per </a:t>
            </a:r>
            <a:r>
              <a:rPr dirty="0" err="1"/>
              <a:t>adattarsi</a:t>
            </a:r>
            <a:r>
              <a:rPr dirty="0"/>
              <a:t> al </a:t>
            </a:r>
            <a:r>
              <a:rPr dirty="0" err="1"/>
              <a:t>contesto</a:t>
            </a:r>
            <a:r>
              <a:rPr dirty="0"/>
              <a:t> </a:t>
            </a:r>
            <a:r>
              <a:rPr dirty="0" err="1"/>
              <a:t>dell’evento</a:t>
            </a:r>
            <a:r>
              <a:rPr dirty="0"/>
              <a:t>.</a:t>
            </a:r>
          </a:p>
        </p:txBody>
      </p:sp>
      <p:pic>
        <p:nvPicPr>
          <p:cNvPr id="181" name="iStock-862720340.jpg" descr="iStock-862720340.jpg"/>
          <p:cNvPicPr>
            <a:picLocks noChangeAspect="1"/>
          </p:cNvPicPr>
          <p:nvPr/>
        </p:nvPicPr>
        <p:blipFill>
          <a:blip r:embed="rId2"/>
          <a:srcRect t="21190" b="43714"/>
          <a:stretch>
            <a:fillRect/>
          </a:stretch>
        </p:blipFill>
        <p:spPr>
          <a:xfrm>
            <a:off x="-62111" y="8056396"/>
            <a:ext cx="24508222" cy="5734217"/>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argomenti"/>
          <p:cNvSpPr txBox="1"/>
          <p:nvPr/>
        </p:nvSpPr>
        <p:spPr>
          <a:xfrm>
            <a:off x="5458720" y="5627498"/>
            <a:ext cx="13466560" cy="2461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6900" spc="1013">
                <a:solidFill>
                  <a:srgbClr val="266094"/>
                </a:solidFill>
                <a:latin typeface="Market Deco"/>
                <a:ea typeface="Market Deco"/>
                <a:cs typeface="Market Deco"/>
                <a:sym typeface="Market Deco"/>
              </a:defRPr>
            </a:lvl1pPr>
          </a:lstStyle>
          <a:p>
            <a:r>
              <a:t>argomenti</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ambia-mente"/>
          <p:cNvSpPr txBox="1"/>
          <p:nvPr/>
        </p:nvSpPr>
        <p:spPr>
          <a:xfrm>
            <a:off x="581597" y="362811"/>
            <a:ext cx="12432125" cy="1205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ct val="70000"/>
              </a:lnSpc>
              <a:defRPr sz="7800">
                <a:solidFill>
                  <a:srgbClr val="266094"/>
                </a:solidFill>
                <a:latin typeface="Market Deco"/>
                <a:ea typeface="Market Deco"/>
                <a:cs typeface="Market Deco"/>
                <a:sym typeface="Market Deco"/>
              </a:defRPr>
            </a:lvl1pPr>
          </a:lstStyle>
          <a:p>
            <a:r>
              <a:t>cambia-mente</a:t>
            </a:r>
          </a:p>
        </p:txBody>
      </p:sp>
      <p:sp>
        <p:nvSpPr>
          <p:cNvPr id="186" name="Nella società attuale, oltre alle conoscenze tecniche, vengono richieste tantissime altre competenze di tipo comportamentale per poter essere sempre più efficaci ed efficienti. Oggigiorno, sopratutto in ambito lavorativo, il contesto in cui viviamo muta "/>
          <p:cNvSpPr/>
          <p:nvPr/>
        </p:nvSpPr>
        <p:spPr>
          <a:xfrm>
            <a:off x="572781" y="2620774"/>
            <a:ext cx="11736809" cy="10766365"/>
          </a:xfrm>
          <a:custGeom>
            <a:avLst/>
            <a:gdLst/>
            <a:ahLst/>
            <a:cxnLst>
              <a:cxn ang="0">
                <a:pos x="wd2" y="hd2"/>
              </a:cxn>
              <a:cxn ang="5400000">
                <a:pos x="wd2" y="hd2"/>
              </a:cxn>
              <a:cxn ang="10800000">
                <a:pos x="wd2" y="hd2"/>
              </a:cxn>
              <a:cxn ang="16200000">
                <a:pos x="wd2" y="hd2"/>
              </a:cxn>
            </a:cxnLst>
            <a:rect l="0" t="0" r="r" b="b"/>
            <a:pathLst>
              <a:path w="21600" h="21600" extrusionOk="0">
                <a:moveTo>
                  <a:pt x="0" y="3"/>
                </a:moveTo>
                <a:lnTo>
                  <a:pt x="21600" y="0"/>
                </a:lnTo>
                <a:lnTo>
                  <a:pt x="18207" y="21597"/>
                </a:lnTo>
                <a:lnTo>
                  <a:pt x="32" y="21600"/>
                </a:lnTo>
                <a:lnTo>
                  <a:pt x="0" y="3"/>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4100">
                <a:solidFill>
                  <a:srgbClr val="516F7B"/>
                </a:solidFill>
              </a:defRPr>
            </a:pPr>
            <a:r>
              <a:rPr dirty="0"/>
              <a:t>Nella </a:t>
            </a:r>
            <a:r>
              <a:rPr dirty="0" err="1"/>
              <a:t>società</a:t>
            </a:r>
            <a:r>
              <a:rPr dirty="0"/>
              <a:t> </a:t>
            </a:r>
            <a:r>
              <a:rPr dirty="0" err="1"/>
              <a:t>attuale</a:t>
            </a:r>
            <a:r>
              <a:rPr dirty="0"/>
              <a:t>, </a:t>
            </a:r>
            <a:r>
              <a:rPr dirty="0" err="1"/>
              <a:t>oltre</a:t>
            </a:r>
            <a:r>
              <a:rPr dirty="0"/>
              <a:t> alle </a:t>
            </a:r>
            <a:r>
              <a:rPr dirty="0" err="1"/>
              <a:t>conoscenze</a:t>
            </a:r>
            <a:r>
              <a:rPr dirty="0"/>
              <a:t> </a:t>
            </a:r>
            <a:r>
              <a:rPr dirty="0" err="1"/>
              <a:t>tecniche</a:t>
            </a:r>
            <a:r>
              <a:rPr dirty="0"/>
              <a:t>, </a:t>
            </a:r>
            <a:r>
              <a:rPr dirty="0" err="1"/>
              <a:t>vengono</a:t>
            </a:r>
            <a:r>
              <a:rPr dirty="0"/>
              <a:t> </a:t>
            </a:r>
            <a:r>
              <a:rPr dirty="0" err="1"/>
              <a:t>richieste</a:t>
            </a:r>
            <a:r>
              <a:rPr dirty="0"/>
              <a:t> </a:t>
            </a:r>
            <a:r>
              <a:rPr dirty="0" err="1"/>
              <a:t>tantissime</a:t>
            </a:r>
            <a:r>
              <a:rPr dirty="0"/>
              <a:t> </a:t>
            </a:r>
            <a:r>
              <a:rPr dirty="0" err="1"/>
              <a:t>altre</a:t>
            </a:r>
            <a:r>
              <a:rPr dirty="0"/>
              <a:t> </a:t>
            </a:r>
            <a:r>
              <a:rPr dirty="0" err="1">
                <a:latin typeface="Gill Sans SemiBold"/>
                <a:ea typeface="Gill Sans SemiBold"/>
                <a:cs typeface="Gill Sans SemiBold"/>
                <a:sym typeface="Gill Sans SemiBold"/>
              </a:rPr>
              <a:t>competenze</a:t>
            </a:r>
            <a:r>
              <a:rPr dirty="0"/>
              <a:t> di </a:t>
            </a:r>
            <a:r>
              <a:rPr dirty="0" err="1"/>
              <a:t>tipo</a:t>
            </a:r>
            <a:r>
              <a:rPr dirty="0"/>
              <a:t> </a:t>
            </a:r>
            <a:r>
              <a:rPr dirty="0" err="1"/>
              <a:t>comportamentale</a:t>
            </a:r>
            <a:r>
              <a:rPr dirty="0"/>
              <a:t> per </a:t>
            </a:r>
            <a:r>
              <a:rPr dirty="0" err="1"/>
              <a:t>poter</a:t>
            </a:r>
            <a:r>
              <a:rPr dirty="0"/>
              <a:t> </a:t>
            </a:r>
            <a:r>
              <a:rPr dirty="0" err="1"/>
              <a:t>essere</a:t>
            </a:r>
            <a:r>
              <a:rPr dirty="0"/>
              <a:t> sempre </a:t>
            </a:r>
            <a:r>
              <a:rPr dirty="0" err="1"/>
              <a:t>più</a:t>
            </a:r>
            <a:r>
              <a:rPr dirty="0"/>
              <a:t> </a:t>
            </a:r>
            <a:r>
              <a:rPr dirty="0" err="1"/>
              <a:t>efficaci</a:t>
            </a:r>
            <a:r>
              <a:rPr dirty="0"/>
              <a:t> ed </a:t>
            </a:r>
            <a:r>
              <a:rPr dirty="0" err="1"/>
              <a:t>efficienti</a:t>
            </a:r>
            <a:r>
              <a:rPr dirty="0"/>
              <a:t>.</a:t>
            </a:r>
            <a:br>
              <a:rPr dirty="0"/>
            </a:br>
            <a:r>
              <a:rPr dirty="0" err="1"/>
              <a:t>Oggigiorno</a:t>
            </a:r>
            <a:r>
              <a:rPr dirty="0"/>
              <a:t>, </a:t>
            </a:r>
            <a:r>
              <a:rPr dirty="0" err="1"/>
              <a:t>sopratutto</a:t>
            </a:r>
            <a:r>
              <a:rPr dirty="0"/>
              <a:t> in </a:t>
            </a:r>
            <a:r>
              <a:rPr dirty="0" err="1"/>
              <a:t>ambito</a:t>
            </a:r>
            <a:r>
              <a:rPr dirty="0"/>
              <a:t> </a:t>
            </a:r>
            <a:r>
              <a:rPr dirty="0" err="1"/>
              <a:t>lavorativo</a:t>
            </a:r>
            <a:r>
              <a:rPr dirty="0"/>
              <a:t>, il </a:t>
            </a:r>
            <a:r>
              <a:rPr dirty="0" err="1"/>
              <a:t>contesto</a:t>
            </a:r>
            <a:r>
              <a:rPr dirty="0"/>
              <a:t> in cui </a:t>
            </a:r>
            <a:r>
              <a:rPr dirty="0" err="1"/>
              <a:t>viviamo</a:t>
            </a:r>
            <a:r>
              <a:rPr dirty="0"/>
              <a:t> </a:t>
            </a:r>
            <a:r>
              <a:rPr dirty="0" err="1"/>
              <a:t>muta</a:t>
            </a:r>
            <a:r>
              <a:rPr dirty="0"/>
              <a:t> </a:t>
            </a:r>
            <a:r>
              <a:rPr dirty="0" err="1"/>
              <a:t>repentinamente</a:t>
            </a:r>
            <a:r>
              <a:rPr dirty="0"/>
              <a:t> </a:t>
            </a:r>
            <a:r>
              <a:rPr dirty="0" err="1"/>
              <a:t>mettendoci</a:t>
            </a:r>
            <a:r>
              <a:rPr dirty="0"/>
              <a:t> a volte a dura </a:t>
            </a:r>
            <a:r>
              <a:rPr dirty="0" err="1"/>
              <a:t>prova</a:t>
            </a:r>
            <a:r>
              <a:rPr dirty="0"/>
              <a:t>.</a:t>
            </a:r>
            <a:br>
              <a:rPr dirty="0"/>
            </a:br>
            <a:r>
              <a:rPr dirty="0"/>
              <a:t>Un </a:t>
            </a:r>
            <a:r>
              <a:rPr dirty="0" err="1"/>
              <a:t>approccio</a:t>
            </a:r>
            <a:r>
              <a:rPr dirty="0"/>
              <a:t> </a:t>
            </a:r>
            <a:r>
              <a:rPr dirty="0" err="1"/>
              <a:t>sano</a:t>
            </a:r>
            <a:r>
              <a:rPr dirty="0"/>
              <a:t> e </a:t>
            </a:r>
            <a:r>
              <a:rPr dirty="0" err="1"/>
              <a:t>allenato</a:t>
            </a:r>
            <a:r>
              <a:rPr dirty="0"/>
              <a:t> al </a:t>
            </a:r>
            <a:r>
              <a:rPr dirty="0" err="1">
                <a:latin typeface="Gill Sans SemiBold"/>
                <a:ea typeface="Gill Sans SemiBold"/>
                <a:cs typeface="Gill Sans SemiBold"/>
                <a:sym typeface="Gill Sans SemiBold"/>
              </a:rPr>
              <a:t>cambiamento</a:t>
            </a:r>
            <a:r>
              <a:rPr dirty="0"/>
              <a:t> </a:t>
            </a:r>
            <a:r>
              <a:rPr dirty="0" err="1"/>
              <a:t>è</a:t>
            </a:r>
            <a:r>
              <a:rPr dirty="0"/>
              <a:t> </a:t>
            </a:r>
            <a:r>
              <a:rPr dirty="0" err="1"/>
              <a:t>quindi</a:t>
            </a:r>
            <a:r>
              <a:rPr dirty="0"/>
              <a:t> </a:t>
            </a:r>
            <a:r>
              <a:rPr dirty="0" err="1"/>
              <a:t>sicuramente</a:t>
            </a:r>
            <a:r>
              <a:rPr dirty="0"/>
              <a:t> </a:t>
            </a:r>
            <a:r>
              <a:rPr dirty="0" err="1"/>
              <a:t>una</a:t>
            </a:r>
            <a:r>
              <a:rPr dirty="0"/>
              <a:t> </a:t>
            </a:r>
            <a:r>
              <a:rPr dirty="0" err="1"/>
              <a:t>delle</a:t>
            </a:r>
            <a:r>
              <a:rPr dirty="0"/>
              <a:t> </a:t>
            </a:r>
            <a:r>
              <a:rPr dirty="0" err="1"/>
              <a:t>caratteristiche</a:t>
            </a:r>
            <a:r>
              <a:rPr dirty="0"/>
              <a:t> </a:t>
            </a:r>
            <a:r>
              <a:rPr dirty="0" err="1"/>
              <a:t>più</a:t>
            </a:r>
            <a:r>
              <a:rPr dirty="0"/>
              <a:t> </a:t>
            </a:r>
            <a:r>
              <a:rPr dirty="0" err="1"/>
              <a:t>utili</a:t>
            </a:r>
            <a:r>
              <a:rPr dirty="0"/>
              <a:t> </a:t>
            </a:r>
            <a:r>
              <a:rPr dirty="0" err="1"/>
              <a:t>affinché</a:t>
            </a:r>
            <a:r>
              <a:rPr dirty="0"/>
              <a:t> ci </a:t>
            </a:r>
            <a:r>
              <a:rPr dirty="0" err="1"/>
              <a:t>si</a:t>
            </a:r>
            <a:r>
              <a:rPr dirty="0"/>
              <a:t> </a:t>
            </a:r>
            <a:r>
              <a:rPr dirty="0" err="1"/>
              <a:t>possa</a:t>
            </a:r>
            <a:r>
              <a:rPr dirty="0"/>
              <a:t> </a:t>
            </a:r>
            <a:r>
              <a:rPr dirty="0" err="1"/>
              <a:t>adattare</a:t>
            </a:r>
            <a:r>
              <a:rPr dirty="0"/>
              <a:t> a tutte le </a:t>
            </a:r>
            <a:r>
              <a:rPr dirty="0" err="1"/>
              <a:t>veloci</a:t>
            </a:r>
            <a:r>
              <a:rPr dirty="0"/>
              <a:t> </a:t>
            </a:r>
            <a:r>
              <a:rPr dirty="0" err="1"/>
              <a:t>trasformazioni</a:t>
            </a:r>
            <a:r>
              <a:rPr dirty="0"/>
              <a:t> </a:t>
            </a:r>
            <a:r>
              <a:rPr dirty="0" err="1"/>
              <a:t>che</a:t>
            </a:r>
            <a:r>
              <a:rPr dirty="0"/>
              <a:t> </a:t>
            </a:r>
            <a:r>
              <a:rPr dirty="0" err="1"/>
              <a:t>avvengono</a:t>
            </a:r>
            <a:r>
              <a:rPr dirty="0"/>
              <a:t> </a:t>
            </a:r>
            <a:r>
              <a:rPr dirty="0" err="1"/>
              <a:t>intorno</a:t>
            </a:r>
            <a:r>
              <a:rPr dirty="0"/>
              <a:t> a </a:t>
            </a:r>
            <a:r>
              <a:rPr dirty="0" err="1"/>
              <a:t>noi</a:t>
            </a:r>
            <a:r>
              <a:rPr dirty="0"/>
              <a:t>.</a:t>
            </a:r>
            <a:br>
              <a:rPr dirty="0"/>
            </a:br>
            <a:r>
              <a:rPr dirty="0" err="1"/>
              <a:t>Attraverso</a:t>
            </a:r>
            <a:r>
              <a:rPr dirty="0"/>
              <a:t> un mix di </a:t>
            </a:r>
            <a:r>
              <a:rPr dirty="0" err="1">
                <a:latin typeface="Gill Sans SemiBold"/>
                <a:ea typeface="Gill Sans SemiBold"/>
                <a:cs typeface="Gill Sans SemiBold"/>
                <a:sym typeface="Gill Sans SemiBold"/>
              </a:rPr>
              <a:t>esperimenti</a:t>
            </a:r>
            <a:r>
              <a:rPr b="1" i="1" dirty="0">
                <a:latin typeface="Gill Sans"/>
                <a:ea typeface="Gill Sans"/>
                <a:cs typeface="Gill Sans"/>
                <a:sym typeface="Gill Sans"/>
              </a:rPr>
              <a:t> </a:t>
            </a:r>
            <a:r>
              <a:rPr dirty="0" err="1">
                <a:latin typeface="Gill Sans SemiBold"/>
                <a:ea typeface="Gill Sans SemiBold"/>
                <a:cs typeface="Gill Sans SemiBold"/>
                <a:sym typeface="Gill Sans SemiBold"/>
              </a:rPr>
              <a:t>interattivi</a:t>
            </a:r>
            <a:r>
              <a:rPr dirty="0"/>
              <a:t> e uno </a:t>
            </a:r>
            <a:r>
              <a:rPr dirty="0">
                <a:latin typeface="Gill Sans SemiBold"/>
                <a:ea typeface="Gill Sans SemiBold"/>
                <a:cs typeface="Gill Sans SemiBold"/>
                <a:sym typeface="Gill Sans SemiBold"/>
              </a:rPr>
              <a:t>storytelling</a:t>
            </a:r>
            <a:r>
              <a:rPr dirty="0"/>
              <a:t> </a:t>
            </a:r>
            <a:r>
              <a:rPr dirty="0" err="1"/>
              <a:t>avvincente</a:t>
            </a:r>
            <a:r>
              <a:rPr dirty="0"/>
              <a:t>, </a:t>
            </a:r>
            <a:r>
              <a:rPr dirty="0" err="1"/>
              <a:t>questo</a:t>
            </a:r>
            <a:r>
              <a:rPr dirty="0"/>
              <a:t> </a:t>
            </a:r>
            <a:r>
              <a:rPr dirty="0" err="1"/>
              <a:t>intervento</a:t>
            </a:r>
            <a:r>
              <a:rPr dirty="0"/>
              <a:t> </a:t>
            </a:r>
            <a:r>
              <a:rPr dirty="0" err="1"/>
              <a:t>illustrerà</a:t>
            </a:r>
            <a:r>
              <a:rPr dirty="0"/>
              <a:t> come </a:t>
            </a:r>
            <a:r>
              <a:rPr dirty="0" err="1"/>
              <a:t>approcciare</a:t>
            </a:r>
            <a:r>
              <a:rPr dirty="0"/>
              <a:t> in </a:t>
            </a:r>
            <a:r>
              <a:rPr dirty="0" err="1"/>
              <a:t>maniera</a:t>
            </a:r>
            <a:r>
              <a:rPr dirty="0"/>
              <a:t> </a:t>
            </a:r>
            <a:r>
              <a:rPr dirty="0" err="1"/>
              <a:t>efficace</a:t>
            </a:r>
            <a:r>
              <a:rPr dirty="0"/>
              <a:t> al </a:t>
            </a:r>
            <a:r>
              <a:rPr dirty="0" err="1"/>
              <a:t>tema</a:t>
            </a:r>
            <a:r>
              <a:rPr dirty="0"/>
              <a:t> del </a:t>
            </a:r>
            <a:r>
              <a:rPr dirty="0" err="1"/>
              <a:t>cambiamento</a:t>
            </a:r>
            <a:r>
              <a:rPr dirty="0"/>
              <a:t> e come </a:t>
            </a:r>
            <a:r>
              <a:rPr dirty="0" err="1"/>
              <a:t>riprogrammare</a:t>
            </a:r>
            <a:r>
              <a:rPr dirty="0"/>
              <a:t> il proprio </a:t>
            </a:r>
            <a:r>
              <a:rPr dirty="0">
                <a:latin typeface="Gill Sans SemiBold"/>
                <a:ea typeface="Gill Sans SemiBold"/>
                <a:cs typeface="Gill Sans SemiBold"/>
                <a:sym typeface="Gill Sans SemiBold"/>
              </a:rPr>
              <a:t>Mind-Set </a:t>
            </a:r>
            <a:r>
              <a:rPr dirty="0" err="1"/>
              <a:t>affinché</a:t>
            </a:r>
            <a:r>
              <a:rPr dirty="0"/>
              <a:t> </a:t>
            </a:r>
            <a:r>
              <a:rPr dirty="0" err="1"/>
              <a:t>diventi</a:t>
            </a:r>
            <a:r>
              <a:rPr dirty="0"/>
              <a:t> </a:t>
            </a:r>
            <a:r>
              <a:rPr dirty="0" err="1"/>
              <a:t>parte</a:t>
            </a:r>
            <a:r>
              <a:rPr dirty="0"/>
              <a:t> </a:t>
            </a:r>
            <a:r>
              <a:rPr dirty="0" err="1"/>
              <a:t>integrante</a:t>
            </a:r>
            <a:r>
              <a:rPr dirty="0"/>
              <a:t> del proprio </a:t>
            </a:r>
            <a:r>
              <a:rPr dirty="0" err="1"/>
              <a:t>approccio</a:t>
            </a:r>
            <a:r>
              <a:rPr dirty="0"/>
              <a:t> </a:t>
            </a:r>
            <a:r>
              <a:rPr dirty="0" err="1"/>
              <a:t>lavorativo</a:t>
            </a:r>
            <a:r>
              <a:rPr dirty="0"/>
              <a:t>.</a:t>
            </a:r>
          </a:p>
        </p:txBody>
      </p:sp>
      <p:sp>
        <p:nvSpPr>
          <p:cNvPr id="188" name="Come affrontare e guidare il cambiamento"/>
          <p:cNvSpPr txBox="1"/>
          <p:nvPr/>
        </p:nvSpPr>
        <p:spPr>
          <a:xfrm>
            <a:off x="519907" y="1426426"/>
            <a:ext cx="11842557" cy="93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ct val="70000"/>
              </a:lnSpc>
              <a:defRPr sz="5200" spc="-156">
                <a:solidFill>
                  <a:srgbClr val="266094"/>
                </a:solidFill>
                <a:latin typeface="Gill Sans SemiBold"/>
                <a:ea typeface="Gill Sans SemiBold"/>
                <a:cs typeface="Gill Sans SemiBold"/>
                <a:sym typeface="Gill Sans SemiBold"/>
              </a:defRPr>
            </a:lvl1pPr>
          </a:lstStyle>
          <a:p>
            <a:r>
              <a:t>Come affrontare e guidare il cambiamento</a:t>
            </a:r>
          </a:p>
        </p:txBody>
      </p:sp>
      <p:pic>
        <p:nvPicPr>
          <p:cNvPr id="3" name="Immagine 2">
            <a:extLst>
              <a:ext uri="{FF2B5EF4-FFF2-40B4-BE49-F238E27FC236}">
                <a16:creationId xmlns:a16="http://schemas.microsoft.com/office/drawing/2014/main" id="{3F8488CA-E4D0-4732-F866-7EDCF150707C}"/>
              </a:ext>
            </a:extLst>
          </p:cNvPr>
          <p:cNvPicPr>
            <a:picLocks noChangeAspect="1"/>
          </p:cNvPicPr>
          <p:nvPr/>
        </p:nvPicPr>
        <p:blipFill>
          <a:blip r:embed="rId3"/>
          <a:srcRect l="8578" r="6690"/>
          <a:stretch/>
        </p:blipFill>
        <p:spPr>
          <a:xfrm>
            <a:off x="12858749" y="0"/>
            <a:ext cx="11525251" cy="13716000"/>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Ogni giorno prendiamo migliaia di decisioni, eppure non sempre lo facciamo in modo razionale.…"/>
          <p:cNvSpPr/>
          <p:nvPr/>
        </p:nvSpPr>
        <p:spPr>
          <a:xfrm>
            <a:off x="11547986" y="2426052"/>
            <a:ext cx="12238181" cy="110535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9"/>
                </a:lnTo>
                <a:lnTo>
                  <a:pt x="21516" y="21568"/>
                </a:lnTo>
                <a:lnTo>
                  <a:pt x="3946" y="21600"/>
                </a:lnTo>
                <a:lnTo>
                  <a:pt x="0" y="0"/>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4100" spc="-41">
                <a:solidFill>
                  <a:srgbClr val="516F7B"/>
                </a:solidFill>
              </a:defRPr>
            </a:pPr>
            <a:r>
              <a:rPr dirty="0" err="1"/>
              <a:t>Ogni</a:t>
            </a:r>
            <a:r>
              <a:rPr dirty="0"/>
              <a:t> </a:t>
            </a:r>
            <a:r>
              <a:rPr dirty="0" err="1"/>
              <a:t>giorno</a:t>
            </a:r>
            <a:r>
              <a:rPr dirty="0"/>
              <a:t> </a:t>
            </a:r>
            <a:r>
              <a:rPr dirty="0" err="1"/>
              <a:t>prendiamo</a:t>
            </a:r>
            <a:r>
              <a:rPr dirty="0"/>
              <a:t> </a:t>
            </a:r>
            <a:r>
              <a:rPr dirty="0" err="1"/>
              <a:t>migliaia</a:t>
            </a:r>
            <a:r>
              <a:rPr dirty="0"/>
              <a:t> di </a:t>
            </a:r>
            <a:r>
              <a:rPr dirty="0" err="1"/>
              <a:t>decisioni</a:t>
            </a:r>
            <a:r>
              <a:rPr dirty="0"/>
              <a:t>, </a:t>
            </a:r>
            <a:r>
              <a:rPr dirty="0" err="1"/>
              <a:t>eppure</a:t>
            </a:r>
            <a:r>
              <a:rPr dirty="0"/>
              <a:t> non sempre lo </a:t>
            </a:r>
            <a:r>
              <a:rPr dirty="0" err="1"/>
              <a:t>facciamo</a:t>
            </a:r>
            <a:r>
              <a:rPr dirty="0"/>
              <a:t> in modo </a:t>
            </a:r>
            <a:r>
              <a:rPr dirty="0" err="1"/>
              <a:t>razionale</a:t>
            </a:r>
            <a:r>
              <a:rPr dirty="0"/>
              <a:t>. </a:t>
            </a:r>
          </a:p>
          <a:p>
            <a:pPr algn="l">
              <a:defRPr sz="4100" spc="-41">
                <a:solidFill>
                  <a:srgbClr val="516F7B"/>
                </a:solidFill>
              </a:defRPr>
            </a:pPr>
            <a:r>
              <a:rPr dirty="0"/>
              <a:t>I </a:t>
            </a:r>
            <a:r>
              <a:rPr dirty="0">
                <a:latin typeface="Gill Sans SemiBold"/>
                <a:ea typeface="Gill Sans SemiBold"/>
                <a:cs typeface="Gill Sans SemiBold"/>
                <a:sym typeface="Gill Sans SemiBold"/>
              </a:rPr>
              <a:t>bias </a:t>
            </a:r>
            <a:r>
              <a:rPr dirty="0" err="1">
                <a:latin typeface="Gill Sans SemiBold"/>
                <a:ea typeface="Gill Sans SemiBold"/>
                <a:cs typeface="Gill Sans SemiBold"/>
                <a:sym typeface="Gill Sans SemiBold"/>
              </a:rPr>
              <a:t>cognitivi</a:t>
            </a:r>
            <a:r>
              <a:rPr dirty="0"/>
              <a:t> </a:t>
            </a:r>
            <a:r>
              <a:rPr dirty="0" err="1"/>
              <a:t>influenzano</a:t>
            </a:r>
            <a:r>
              <a:rPr dirty="0"/>
              <a:t> il nostro </a:t>
            </a:r>
            <a:r>
              <a:rPr dirty="0" err="1"/>
              <a:t>pensiero</a:t>
            </a:r>
            <a:r>
              <a:rPr dirty="0"/>
              <a:t>, </a:t>
            </a:r>
            <a:r>
              <a:rPr dirty="0" err="1"/>
              <a:t>alterano</a:t>
            </a:r>
            <a:r>
              <a:rPr dirty="0"/>
              <a:t> le </a:t>
            </a:r>
            <a:r>
              <a:rPr dirty="0" err="1"/>
              <a:t>nostre</a:t>
            </a:r>
            <a:r>
              <a:rPr dirty="0"/>
              <a:t> </a:t>
            </a:r>
            <a:r>
              <a:rPr dirty="0" err="1"/>
              <a:t>percezioni</a:t>
            </a:r>
            <a:r>
              <a:rPr dirty="0"/>
              <a:t> e ci </a:t>
            </a:r>
            <a:r>
              <a:rPr dirty="0" err="1"/>
              <a:t>portano</a:t>
            </a:r>
            <a:r>
              <a:rPr dirty="0"/>
              <a:t> a </a:t>
            </a:r>
            <a:r>
              <a:rPr dirty="0" err="1"/>
              <a:t>errori</a:t>
            </a:r>
            <a:r>
              <a:rPr dirty="0"/>
              <a:t> di </a:t>
            </a:r>
            <a:r>
              <a:rPr dirty="0" err="1"/>
              <a:t>valutazione</a:t>
            </a:r>
            <a:r>
              <a:rPr dirty="0"/>
              <a:t> senza </a:t>
            </a:r>
            <a:r>
              <a:rPr dirty="0" err="1"/>
              <a:t>che</a:t>
            </a:r>
            <a:r>
              <a:rPr dirty="0"/>
              <a:t> </a:t>
            </a:r>
            <a:r>
              <a:rPr dirty="0" err="1"/>
              <a:t>ce</a:t>
            </a:r>
            <a:r>
              <a:rPr dirty="0"/>
              <a:t> ne </a:t>
            </a:r>
            <a:r>
              <a:rPr dirty="0" err="1"/>
              <a:t>rendiamo</a:t>
            </a:r>
            <a:r>
              <a:rPr dirty="0"/>
              <a:t> </a:t>
            </a:r>
            <a:r>
              <a:rPr dirty="0" err="1"/>
              <a:t>conto</a:t>
            </a:r>
            <a:r>
              <a:rPr dirty="0"/>
              <a:t>.</a:t>
            </a:r>
          </a:p>
          <a:p>
            <a:pPr algn="l">
              <a:defRPr sz="4100" spc="-41">
                <a:solidFill>
                  <a:srgbClr val="516F7B"/>
                </a:solidFill>
              </a:defRPr>
            </a:pPr>
            <a:r>
              <a:rPr dirty="0" err="1"/>
              <a:t>Riconoscere</a:t>
            </a:r>
            <a:r>
              <a:rPr dirty="0"/>
              <a:t> e </a:t>
            </a:r>
            <a:r>
              <a:rPr dirty="0" err="1"/>
              <a:t>comprendere</a:t>
            </a:r>
            <a:r>
              <a:rPr dirty="0"/>
              <a:t> come </a:t>
            </a:r>
            <a:r>
              <a:rPr dirty="0" err="1"/>
              <a:t>funzionano</a:t>
            </a:r>
            <a:r>
              <a:rPr dirty="0"/>
              <a:t> </a:t>
            </a:r>
            <a:r>
              <a:rPr dirty="0" err="1"/>
              <a:t>questi</a:t>
            </a:r>
            <a:r>
              <a:rPr dirty="0"/>
              <a:t> </a:t>
            </a:r>
            <a:r>
              <a:rPr dirty="0" err="1"/>
              <a:t>meccanismi</a:t>
            </a:r>
            <a:r>
              <a:rPr dirty="0"/>
              <a:t> </a:t>
            </a:r>
            <a:r>
              <a:rPr dirty="0" err="1"/>
              <a:t>mentali</a:t>
            </a:r>
            <a:r>
              <a:rPr dirty="0"/>
              <a:t> </a:t>
            </a:r>
            <a:r>
              <a:rPr dirty="0" err="1"/>
              <a:t>è</a:t>
            </a:r>
            <a:r>
              <a:rPr dirty="0"/>
              <a:t> </a:t>
            </a:r>
            <a:r>
              <a:rPr dirty="0" err="1"/>
              <a:t>essenziale</a:t>
            </a:r>
            <a:r>
              <a:rPr dirty="0"/>
              <a:t> per </a:t>
            </a:r>
            <a:r>
              <a:rPr dirty="0" err="1"/>
              <a:t>migliorare</a:t>
            </a:r>
            <a:r>
              <a:rPr dirty="0"/>
              <a:t> il </a:t>
            </a:r>
            <a:r>
              <a:rPr dirty="0" err="1"/>
              <a:t>processo</a:t>
            </a:r>
            <a:r>
              <a:rPr dirty="0"/>
              <a:t> </a:t>
            </a:r>
            <a:r>
              <a:rPr dirty="0" err="1"/>
              <a:t>decisionale</a:t>
            </a:r>
            <a:r>
              <a:rPr dirty="0"/>
              <a:t>, </a:t>
            </a:r>
            <a:r>
              <a:rPr dirty="0" err="1"/>
              <a:t>evitare</a:t>
            </a:r>
            <a:r>
              <a:rPr dirty="0"/>
              <a:t> </a:t>
            </a:r>
            <a:r>
              <a:rPr dirty="0" err="1"/>
              <a:t>trappole</a:t>
            </a:r>
            <a:r>
              <a:rPr dirty="0"/>
              <a:t> cognitive e </a:t>
            </a:r>
            <a:r>
              <a:rPr dirty="0" err="1"/>
              <a:t>affinare</a:t>
            </a:r>
            <a:r>
              <a:rPr dirty="0"/>
              <a:t> la </a:t>
            </a:r>
            <a:r>
              <a:rPr dirty="0" err="1"/>
              <a:t>capacità</a:t>
            </a:r>
            <a:r>
              <a:rPr dirty="0"/>
              <a:t> di </a:t>
            </a:r>
            <a:r>
              <a:rPr dirty="0" err="1"/>
              <a:t>analisi</a:t>
            </a:r>
            <a:r>
              <a:rPr dirty="0"/>
              <a:t>. </a:t>
            </a:r>
          </a:p>
          <a:p>
            <a:pPr algn="l">
              <a:defRPr sz="4100" spc="-41">
                <a:solidFill>
                  <a:srgbClr val="516F7B"/>
                </a:solidFill>
              </a:defRPr>
            </a:pPr>
            <a:r>
              <a:rPr dirty="0" err="1"/>
              <a:t>Questo</a:t>
            </a:r>
            <a:r>
              <a:rPr dirty="0"/>
              <a:t> </a:t>
            </a:r>
            <a:r>
              <a:rPr dirty="0" err="1"/>
              <a:t>è</a:t>
            </a:r>
            <a:r>
              <a:rPr dirty="0"/>
              <a:t> </a:t>
            </a:r>
            <a:r>
              <a:rPr dirty="0" err="1"/>
              <a:t>particolarmente</a:t>
            </a:r>
            <a:r>
              <a:rPr dirty="0"/>
              <a:t> utile in </a:t>
            </a:r>
            <a:r>
              <a:rPr dirty="0" err="1"/>
              <a:t>ambito</a:t>
            </a:r>
            <a:r>
              <a:rPr dirty="0"/>
              <a:t> </a:t>
            </a:r>
            <a:r>
              <a:rPr dirty="0" err="1"/>
              <a:t>lavorativo</a:t>
            </a:r>
            <a:r>
              <a:rPr dirty="0"/>
              <a:t>, dove </a:t>
            </a:r>
            <a:r>
              <a:rPr dirty="0" err="1"/>
              <a:t>intuizioni</a:t>
            </a:r>
            <a:r>
              <a:rPr dirty="0"/>
              <a:t> </a:t>
            </a:r>
            <a:r>
              <a:rPr dirty="0" err="1"/>
              <a:t>errate</a:t>
            </a:r>
            <a:r>
              <a:rPr dirty="0"/>
              <a:t> </a:t>
            </a:r>
            <a:r>
              <a:rPr dirty="0" err="1"/>
              <a:t>possono</a:t>
            </a:r>
            <a:r>
              <a:rPr dirty="0"/>
              <a:t> </a:t>
            </a:r>
            <a:r>
              <a:rPr dirty="0" err="1"/>
              <a:t>compromettere</a:t>
            </a:r>
            <a:r>
              <a:rPr dirty="0"/>
              <a:t> </a:t>
            </a:r>
            <a:r>
              <a:rPr dirty="0" err="1"/>
              <a:t>strategie</a:t>
            </a:r>
            <a:r>
              <a:rPr dirty="0"/>
              <a:t> e </a:t>
            </a:r>
            <a:r>
              <a:rPr dirty="0" err="1"/>
              <a:t>risultati</a:t>
            </a:r>
            <a:r>
              <a:rPr dirty="0"/>
              <a:t>.</a:t>
            </a:r>
          </a:p>
          <a:p>
            <a:pPr algn="l">
              <a:defRPr sz="4100" spc="-41">
                <a:solidFill>
                  <a:srgbClr val="516F7B"/>
                </a:solidFill>
              </a:defRPr>
            </a:pPr>
            <a:r>
              <a:rPr dirty="0" err="1"/>
              <a:t>Attraverso</a:t>
            </a:r>
            <a:r>
              <a:rPr dirty="0"/>
              <a:t> </a:t>
            </a:r>
            <a:r>
              <a:rPr dirty="0" err="1"/>
              <a:t>esempi</a:t>
            </a:r>
            <a:r>
              <a:rPr dirty="0"/>
              <a:t> </a:t>
            </a:r>
            <a:r>
              <a:rPr dirty="0" err="1"/>
              <a:t>pratici</a:t>
            </a:r>
            <a:r>
              <a:rPr dirty="0"/>
              <a:t> ed </a:t>
            </a:r>
            <a:r>
              <a:rPr dirty="0" err="1"/>
              <a:t>esperimenti</a:t>
            </a:r>
            <a:r>
              <a:rPr dirty="0"/>
              <a:t> </a:t>
            </a:r>
            <a:r>
              <a:rPr dirty="0" err="1"/>
              <a:t>interattivi</a:t>
            </a:r>
            <a:r>
              <a:rPr dirty="0"/>
              <a:t>, </a:t>
            </a:r>
            <a:r>
              <a:rPr dirty="0" err="1"/>
              <a:t>questo</a:t>
            </a:r>
            <a:r>
              <a:rPr dirty="0"/>
              <a:t> </a:t>
            </a:r>
            <a:r>
              <a:rPr dirty="0" err="1"/>
              <a:t>intervento</a:t>
            </a:r>
            <a:r>
              <a:rPr dirty="0"/>
              <a:t> </a:t>
            </a:r>
            <a:r>
              <a:rPr dirty="0" err="1"/>
              <a:t>aiuterà</a:t>
            </a:r>
            <a:r>
              <a:rPr dirty="0"/>
              <a:t> a </a:t>
            </a:r>
            <a:r>
              <a:rPr dirty="0" err="1"/>
              <a:t>sviluppare</a:t>
            </a:r>
            <a:r>
              <a:rPr dirty="0"/>
              <a:t> </a:t>
            </a:r>
            <a:r>
              <a:rPr dirty="0" err="1"/>
              <a:t>maggiore</a:t>
            </a:r>
            <a:r>
              <a:rPr dirty="0"/>
              <a:t> </a:t>
            </a:r>
            <a:r>
              <a:rPr dirty="0" err="1"/>
              <a:t>consapevolezza</a:t>
            </a:r>
            <a:r>
              <a:rPr dirty="0"/>
              <a:t>, </a:t>
            </a:r>
            <a:r>
              <a:rPr dirty="0" err="1"/>
              <a:t>migliorando</a:t>
            </a:r>
            <a:r>
              <a:rPr dirty="0"/>
              <a:t> la </a:t>
            </a:r>
            <a:r>
              <a:rPr dirty="0" err="1"/>
              <a:t>qualità</a:t>
            </a:r>
            <a:r>
              <a:rPr dirty="0"/>
              <a:t> </a:t>
            </a:r>
            <a:r>
              <a:rPr dirty="0" err="1"/>
              <a:t>delle</a:t>
            </a:r>
            <a:r>
              <a:rPr dirty="0"/>
              <a:t> </a:t>
            </a:r>
            <a:r>
              <a:rPr dirty="0" err="1"/>
              <a:t>scelte</a:t>
            </a:r>
            <a:r>
              <a:rPr dirty="0"/>
              <a:t> e </a:t>
            </a:r>
            <a:r>
              <a:rPr dirty="0" err="1"/>
              <a:t>rendendo</a:t>
            </a:r>
            <a:r>
              <a:rPr dirty="0"/>
              <a:t> la </a:t>
            </a:r>
            <a:r>
              <a:rPr dirty="0" err="1"/>
              <a:t>mente</a:t>
            </a:r>
            <a:r>
              <a:rPr dirty="0"/>
              <a:t> </a:t>
            </a:r>
            <a:r>
              <a:rPr dirty="0" err="1"/>
              <a:t>più</a:t>
            </a:r>
            <a:r>
              <a:rPr dirty="0"/>
              <a:t> lucida e </a:t>
            </a:r>
            <a:r>
              <a:rPr dirty="0" err="1"/>
              <a:t>strategica</a:t>
            </a:r>
            <a:r>
              <a:rPr dirty="0"/>
              <a:t>.</a:t>
            </a:r>
            <a:br>
              <a:rPr dirty="0"/>
            </a:br>
            <a:r>
              <a:rPr dirty="0" err="1"/>
              <a:t>Riconoscere</a:t>
            </a:r>
            <a:r>
              <a:rPr dirty="0"/>
              <a:t> </a:t>
            </a:r>
            <a:r>
              <a:rPr dirty="0" err="1"/>
              <a:t>i</a:t>
            </a:r>
            <a:r>
              <a:rPr dirty="0"/>
              <a:t> bias </a:t>
            </a:r>
            <a:r>
              <a:rPr dirty="0" err="1"/>
              <a:t>è</a:t>
            </a:r>
            <a:r>
              <a:rPr dirty="0"/>
              <a:t> il primo </a:t>
            </a:r>
            <a:r>
              <a:rPr dirty="0" err="1"/>
              <a:t>passo</a:t>
            </a:r>
            <a:r>
              <a:rPr dirty="0"/>
              <a:t> per </a:t>
            </a:r>
            <a:r>
              <a:rPr dirty="0" err="1"/>
              <a:t>prendere</a:t>
            </a:r>
            <a:r>
              <a:rPr dirty="0"/>
              <a:t> </a:t>
            </a:r>
            <a:r>
              <a:rPr dirty="0" err="1"/>
              <a:t>decisioni</a:t>
            </a:r>
            <a:r>
              <a:rPr dirty="0"/>
              <a:t> </a:t>
            </a:r>
            <a:r>
              <a:rPr dirty="0" err="1"/>
              <a:t>migliori</a:t>
            </a:r>
            <a:r>
              <a:rPr dirty="0"/>
              <a:t>.</a:t>
            </a:r>
          </a:p>
        </p:txBody>
      </p:sp>
      <p:sp>
        <p:nvSpPr>
          <p:cNvPr id="191" name="TRAPPOLE MENTALI"/>
          <p:cNvSpPr txBox="1"/>
          <p:nvPr/>
        </p:nvSpPr>
        <p:spPr>
          <a:xfrm>
            <a:off x="11440998" y="305830"/>
            <a:ext cx="11842557" cy="13023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ct val="70000"/>
              </a:lnSpc>
              <a:defRPr sz="8400" spc="-252">
                <a:solidFill>
                  <a:srgbClr val="266094"/>
                </a:solidFill>
                <a:latin typeface="Market Deco"/>
                <a:ea typeface="Market Deco"/>
                <a:cs typeface="Market Deco"/>
                <a:sym typeface="Market Deco"/>
              </a:defRPr>
            </a:lvl1pPr>
          </a:lstStyle>
          <a:p>
            <a:r>
              <a:t>TRAPPOLE MENTALI</a:t>
            </a:r>
          </a:p>
        </p:txBody>
      </p:sp>
      <p:sp>
        <p:nvSpPr>
          <p:cNvPr id="193" name="Come i bias influenzano le nostre decisioni"/>
          <p:cNvSpPr txBox="1"/>
          <p:nvPr/>
        </p:nvSpPr>
        <p:spPr>
          <a:xfrm>
            <a:off x="11682298" y="1495177"/>
            <a:ext cx="11842557" cy="93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ct val="70000"/>
              </a:lnSpc>
              <a:defRPr sz="5200" spc="-156">
                <a:solidFill>
                  <a:srgbClr val="266094"/>
                </a:solidFill>
                <a:latin typeface="Gill Sans SemiBold"/>
                <a:ea typeface="Gill Sans SemiBold"/>
                <a:cs typeface="Gill Sans SemiBold"/>
                <a:sym typeface="Gill Sans SemiBold"/>
              </a:defRPr>
            </a:lvl1pPr>
          </a:lstStyle>
          <a:p>
            <a:r>
              <a:t>Come i bias influenzano le nostre decisioni</a:t>
            </a:r>
          </a:p>
        </p:txBody>
      </p:sp>
      <p:pic>
        <p:nvPicPr>
          <p:cNvPr id="2" name="Immagine 1">
            <a:extLst>
              <a:ext uri="{FF2B5EF4-FFF2-40B4-BE49-F238E27FC236}">
                <a16:creationId xmlns:a16="http://schemas.microsoft.com/office/drawing/2014/main" id="{C05C2040-5C2E-2D6E-AE88-FBEC7BD34212}"/>
              </a:ext>
            </a:extLst>
          </p:cNvPr>
          <p:cNvPicPr>
            <a:picLocks noChangeAspect="1"/>
          </p:cNvPicPr>
          <p:nvPr/>
        </p:nvPicPr>
        <p:blipFill>
          <a:blip r:embed="rId2"/>
          <a:srcRect l="-4151" r="1"/>
          <a:stretch/>
        </p:blipFill>
        <p:spPr>
          <a:xfrm>
            <a:off x="-464028" y="-66675"/>
            <a:ext cx="11643714" cy="13849350"/>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A.I. REVOLUTION"/>
          <p:cNvSpPr txBox="1"/>
          <p:nvPr/>
        </p:nvSpPr>
        <p:spPr>
          <a:xfrm>
            <a:off x="606997" y="362811"/>
            <a:ext cx="12432125" cy="1205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ct val="70000"/>
              </a:lnSpc>
              <a:defRPr sz="7800" spc="-156">
                <a:solidFill>
                  <a:srgbClr val="266094"/>
                </a:solidFill>
                <a:latin typeface="Market Deco"/>
                <a:ea typeface="Market Deco"/>
                <a:cs typeface="Market Deco"/>
                <a:sym typeface="Market Deco"/>
              </a:defRPr>
            </a:lvl1pPr>
          </a:lstStyle>
          <a:p>
            <a:r>
              <a:t>A.I. REVOLUTION</a:t>
            </a:r>
          </a:p>
        </p:txBody>
      </p:sp>
      <p:sp>
        <p:nvSpPr>
          <p:cNvPr id="196" name="L'Intelligenza Artificiale non è più fantascienza: è già parte integrante della nostra vita e sta trasformando radicalmente il modo in cui viviamo e lavoriamo. Comprendere cos’è, come funziona e quali impatti avrà sul futuro non è solo una scelta, ma una"/>
          <p:cNvSpPr/>
          <p:nvPr/>
        </p:nvSpPr>
        <p:spPr>
          <a:xfrm>
            <a:off x="653903" y="2401740"/>
            <a:ext cx="11757288" cy="11337707"/>
          </a:xfrm>
          <a:custGeom>
            <a:avLst/>
            <a:gdLst/>
            <a:ahLst/>
            <a:cxnLst>
              <a:cxn ang="0">
                <a:pos x="wd2" y="hd2"/>
              </a:cxn>
              <a:cxn ang="5400000">
                <a:pos x="wd2" y="hd2"/>
              </a:cxn>
              <a:cxn ang="10800000">
                <a:pos x="wd2" y="hd2"/>
              </a:cxn>
              <a:cxn ang="16200000">
                <a:pos x="wd2" y="hd2"/>
              </a:cxn>
            </a:cxnLst>
            <a:rect l="0" t="0" r="r" b="b"/>
            <a:pathLst>
              <a:path w="21600" h="21600" extrusionOk="0">
                <a:moveTo>
                  <a:pt x="38" y="3"/>
                </a:moveTo>
                <a:lnTo>
                  <a:pt x="21600" y="0"/>
                </a:lnTo>
                <a:lnTo>
                  <a:pt x="17571" y="21600"/>
                </a:lnTo>
                <a:lnTo>
                  <a:pt x="0" y="21458"/>
                </a:lnTo>
                <a:lnTo>
                  <a:pt x="38" y="3"/>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4100">
                <a:solidFill>
                  <a:srgbClr val="516F7B"/>
                </a:solidFill>
              </a:defRPr>
            </a:pPr>
            <a:r>
              <a:rPr dirty="0" err="1"/>
              <a:t>L'</a:t>
            </a:r>
            <a:r>
              <a:rPr dirty="0" err="1">
                <a:latin typeface="Gill Sans SemiBold"/>
                <a:ea typeface="Gill Sans SemiBold"/>
                <a:cs typeface="Gill Sans SemiBold"/>
                <a:sym typeface="Gill Sans SemiBold"/>
              </a:rPr>
              <a:t>Intelligenza</a:t>
            </a:r>
            <a:r>
              <a:rPr dirty="0">
                <a:latin typeface="Gill Sans SemiBold"/>
                <a:ea typeface="Gill Sans SemiBold"/>
                <a:cs typeface="Gill Sans SemiBold"/>
                <a:sym typeface="Gill Sans SemiBold"/>
              </a:rPr>
              <a:t> </a:t>
            </a:r>
            <a:r>
              <a:rPr dirty="0" err="1">
                <a:latin typeface="Gill Sans SemiBold"/>
                <a:ea typeface="Gill Sans SemiBold"/>
                <a:cs typeface="Gill Sans SemiBold"/>
                <a:sym typeface="Gill Sans SemiBold"/>
              </a:rPr>
              <a:t>Artificiale</a:t>
            </a:r>
            <a:r>
              <a:rPr dirty="0"/>
              <a:t> non </a:t>
            </a:r>
            <a:r>
              <a:rPr dirty="0" err="1"/>
              <a:t>è</a:t>
            </a:r>
            <a:r>
              <a:rPr dirty="0"/>
              <a:t> </a:t>
            </a:r>
            <a:r>
              <a:rPr dirty="0" err="1"/>
              <a:t>più</a:t>
            </a:r>
            <a:r>
              <a:rPr dirty="0"/>
              <a:t> </a:t>
            </a:r>
            <a:r>
              <a:rPr dirty="0" err="1"/>
              <a:t>fantascienza</a:t>
            </a:r>
            <a:r>
              <a:rPr dirty="0"/>
              <a:t>: </a:t>
            </a:r>
            <a:r>
              <a:rPr dirty="0" err="1"/>
              <a:t>è</a:t>
            </a:r>
            <a:r>
              <a:rPr dirty="0"/>
              <a:t> </a:t>
            </a:r>
            <a:r>
              <a:rPr dirty="0" err="1"/>
              <a:t>già</a:t>
            </a:r>
            <a:r>
              <a:rPr dirty="0"/>
              <a:t> </a:t>
            </a:r>
            <a:r>
              <a:rPr dirty="0" err="1"/>
              <a:t>parte</a:t>
            </a:r>
            <a:r>
              <a:rPr dirty="0"/>
              <a:t> </a:t>
            </a:r>
            <a:r>
              <a:rPr dirty="0" err="1"/>
              <a:t>integrante</a:t>
            </a:r>
            <a:r>
              <a:rPr dirty="0"/>
              <a:t> </a:t>
            </a:r>
            <a:r>
              <a:rPr dirty="0" err="1"/>
              <a:t>della</a:t>
            </a:r>
            <a:r>
              <a:rPr dirty="0"/>
              <a:t> nostra vita e </a:t>
            </a:r>
            <a:r>
              <a:rPr dirty="0" err="1"/>
              <a:t>sta</a:t>
            </a:r>
            <a:r>
              <a:rPr dirty="0"/>
              <a:t> </a:t>
            </a:r>
            <a:r>
              <a:rPr dirty="0" err="1"/>
              <a:t>trasformando</a:t>
            </a:r>
            <a:r>
              <a:rPr dirty="0"/>
              <a:t> </a:t>
            </a:r>
            <a:r>
              <a:rPr dirty="0" err="1"/>
              <a:t>radicalmente</a:t>
            </a:r>
            <a:r>
              <a:rPr dirty="0"/>
              <a:t> il modo in cui </a:t>
            </a:r>
            <a:r>
              <a:rPr dirty="0" err="1"/>
              <a:t>viviamo</a:t>
            </a:r>
            <a:r>
              <a:rPr dirty="0"/>
              <a:t> e </a:t>
            </a:r>
            <a:r>
              <a:rPr dirty="0" err="1"/>
              <a:t>lavoriamo</a:t>
            </a:r>
            <a:r>
              <a:rPr dirty="0"/>
              <a:t>.</a:t>
            </a:r>
            <a:br>
              <a:rPr dirty="0"/>
            </a:br>
            <a:r>
              <a:rPr dirty="0" err="1"/>
              <a:t>Comprendere</a:t>
            </a:r>
            <a:r>
              <a:rPr dirty="0"/>
              <a:t> </a:t>
            </a:r>
            <a:r>
              <a:rPr dirty="0" err="1"/>
              <a:t>cos’è</a:t>
            </a:r>
            <a:r>
              <a:rPr dirty="0"/>
              <a:t>, come </a:t>
            </a:r>
            <a:r>
              <a:rPr dirty="0" err="1"/>
              <a:t>funziona</a:t>
            </a:r>
            <a:r>
              <a:rPr dirty="0"/>
              <a:t> e </a:t>
            </a:r>
            <a:r>
              <a:rPr dirty="0" err="1"/>
              <a:t>quali</a:t>
            </a:r>
            <a:r>
              <a:rPr dirty="0"/>
              <a:t> </a:t>
            </a:r>
            <a:r>
              <a:rPr dirty="0" err="1"/>
              <a:t>impatti</a:t>
            </a:r>
            <a:r>
              <a:rPr dirty="0"/>
              <a:t> </a:t>
            </a:r>
            <a:r>
              <a:rPr dirty="0" err="1"/>
              <a:t>avrà</a:t>
            </a:r>
            <a:r>
              <a:rPr dirty="0"/>
              <a:t> </a:t>
            </a:r>
            <a:r>
              <a:rPr dirty="0" err="1"/>
              <a:t>sul</a:t>
            </a:r>
            <a:r>
              <a:rPr dirty="0"/>
              <a:t> </a:t>
            </a:r>
            <a:r>
              <a:rPr dirty="0" err="1">
                <a:latin typeface="Gill Sans SemiBold"/>
                <a:ea typeface="Gill Sans SemiBold"/>
                <a:cs typeface="Gill Sans SemiBold"/>
                <a:sym typeface="Gill Sans SemiBold"/>
              </a:rPr>
              <a:t>futuro</a:t>
            </a:r>
            <a:r>
              <a:rPr dirty="0"/>
              <a:t> non </a:t>
            </a:r>
            <a:r>
              <a:rPr dirty="0" err="1"/>
              <a:t>è</a:t>
            </a:r>
            <a:r>
              <a:rPr dirty="0"/>
              <a:t> solo </a:t>
            </a:r>
            <a:r>
              <a:rPr dirty="0" err="1"/>
              <a:t>una</a:t>
            </a:r>
            <a:r>
              <a:rPr dirty="0"/>
              <a:t> </a:t>
            </a:r>
            <a:r>
              <a:rPr dirty="0" err="1"/>
              <a:t>scelta</a:t>
            </a:r>
            <a:r>
              <a:rPr dirty="0"/>
              <a:t>, ma </a:t>
            </a:r>
            <a:r>
              <a:rPr dirty="0" err="1"/>
              <a:t>una</a:t>
            </a:r>
            <a:r>
              <a:rPr dirty="0"/>
              <a:t> </a:t>
            </a:r>
            <a:r>
              <a:rPr dirty="0" err="1"/>
              <a:t>necessità</a:t>
            </a:r>
            <a:r>
              <a:rPr dirty="0"/>
              <a:t> per </a:t>
            </a:r>
            <a:r>
              <a:rPr dirty="0" err="1"/>
              <a:t>chiunque</a:t>
            </a:r>
            <a:r>
              <a:rPr dirty="0"/>
              <a:t> </a:t>
            </a:r>
            <a:r>
              <a:rPr dirty="0" err="1"/>
              <a:t>voglia</a:t>
            </a:r>
            <a:r>
              <a:rPr dirty="0"/>
              <a:t> </a:t>
            </a:r>
            <a:r>
              <a:rPr dirty="0" err="1"/>
              <a:t>restare</a:t>
            </a:r>
            <a:r>
              <a:rPr dirty="0"/>
              <a:t> </a:t>
            </a:r>
            <a:r>
              <a:rPr dirty="0" err="1"/>
              <a:t>competitivo</a:t>
            </a:r>
            <a:r>
              <a:rPr dirty="0"/>
              <a:t> in un mondo in continua </a:t>
            </a:r>
            <a:r>
              <a:rPr dirty="0" err="1"/>
              <a:t>evoluzione</a:t>
            </a:r>
            <a:r>
              <a:rPr dirty="0"/>
              <a:t>.</a:t>
            </a:r>
          </a:p>
          <a:p>
            <a:pPr algn="l">
              <a:defRPr sz="4100">
                <a:solidFill>
                  <a:srgbClr val="516F7B"/>
                </a:solidFill>
              </a:defRPr>
            </a:pPr>
            <a:r>
              <a:rPr dirty="0" err="1"/>
              <a:t>Dall’automazione</a:t>
            </a:r>
            <a:r>
              <a:rPr dirty="0"/>
              <a:t> ai </a:t>
            </a:r>
            <a:r>
              <a:rPr dirty="0" err="1"/>
              <a:t>processi</a:t>
            </a:r>
            <a:r>
              <a:rPr dirty="0"/>
              <a:t> </a:t>
            </a:r>
            <a:r>
              <a:rPr dirty="0" err="1"/>
              <a:t>decisionali</a:t>
            </a:r>
            <a:r>
              <a:rPr dirty="0"/>
              <a:t>, </a:t>
            </a:r>
            <a:r>
              <a:rPr dirty="0" err="1"/>
              <a:t>dalla</a:t>
            </a:r>
            <a:r>
              <a:rPr dirty="0"/>
              <a:t> </a:t>
            </a:r>
            <a:r>
              <a:rPr dirty="0" err="1"/>
              <a:t>creatività</a:t>
            </a:r>
            <a:r>
              <a:rPr dirty="0"/>
              <a:t> </a:t>
            </a:r>
            <a:r>
              <a:rPr dirty="0" err="1"/>
              <a:t>alla</a:t>
            </a:r>
            <a:r>
              <a:rPr dirty="0"/>
              <a:t> </a:t>
            </a:r>
            <a:r>
              <a:rPr dirty="0" err="1"/>
              <a:t>personalizzazione</a:t>
            </a:r>
            <a:r>
              <a:rPr dirty="0"/>
              <a:t> </a:t>
            </a:r>
            <a:r>
              <a:rPr dirty="0" err="1"/>
              <a:t>dell’esperienza</a:t>
            </a:r>
            <a:r>
              <a:rPr dirty="0"/>
              <a:t> </a:t>
            </a:r>
            <a:r>
              <a:rPr dirty="0" err="1"/>
              <a:t>utente</a:t>
            </a:r>
            <a:r>
              <a:rPr dirty="0"/>
              <a:t>, </a:t>
            </a:r>
            <a:r>
              <a:rPr dirty="0" err="1"/>
              <a:t>l’AI</a:t>
            </a:r>
            <a:r>
              <a:rPr dirty="0"/>
              <a:t> </a:t>
            </a:r>
            <a:r>
              <a:rPr dirty="0" err="1"/>
              <a:t>offre</a:t>
            </a:r>
            <a:r>
              <a:rPr dirty="0"/>
              <a:t> </a:t>
            </a:r>
            <a:r>
              <a:rPr dirty="0" err="1"/>
              <a:t>enormi</a:t>
            </a:r>
            <a:r>
              <a:rPr dirty="0"/>
              <a:t> </a:t>
            </a:r>
            <a:r>
              <a:rPr dirty="0" err="1"/>
              <a:t>opportunità</a:t>
            </a:r>
            <a:r>
              <a:rPr dirty="0"/>
              <a:t>, ma solo a chi </a:t>
            </a:r>
            <a:r>
              <a:rPr dirty="0" err="1"/>
              <a:t>è</a:t>
            </a:r>
            <a:r>
              <a:rPr dirty="0"/>
              <a:t> in </a:t>
            </a:r>
            <a:r>
              <a:rPr dirty="0" err="1"/>
              <a:t>grado</a:t>
            </a:r>
            <a:r>
              <a:rPr dirty="0"/>
              <a:t> di </a:t>
            </a:r>
            <a:r>
              <a:rPr dirty="0" err="1"/>
              <a:t>padroneggiarla</a:t>
            </a:r>
            <a:r>
              <a:rPr dirty="0"/>
              <a:t> e </a:t>
            </a:r>
            <a:r>
              <a:rPr dirty="0" err="1"/>
              <a:t>applicarla</a:t>
            </a:r>
            <a:r>
              <a:rPr dirty="0"/>
              <a:t> in modo </a:t>
            </a:r>
            <a:r>
              <a:rPr dirty="0" err="1"/>
              <a:t>strategico</a:t>
            </a:r>
            <a:r>
              <a:rPr dirty="0"/>
              <a:t>.</a:t>
            </a:r>
          </a:p>
          <a:p>
            <a:pPr algn="l">
              <a:defRPr sz="4100">
                <a:solidFill>
                  <a:srgbClr val="516F7B"/>
                </a:solidFill>
              </a:defRPr>
            </a:pPr>
            <a:r>
              <a:rPr dirty="0"/>
              <a:t>Con un </a:t>
            </a:r>
            <a:r>
              <a:rPr dirty="0" err="1"/>
              <a:t>approccio</a:t>
            </a:r>
            <a:r>
              <a:rPr dirty="0"/>
              <a:t> </a:t>
            </a:r>
            <a:r>
              <a:rPr dirty="0" err="1"/>
              <a:t>accessibile</a:t>
            </a:r>
            <a:r>
              <a:rPr dirty="0"/>
              <a:t> a tutti e con </a:t>
            </a:r>
            <a:r>
              <a:rPr dirty="0" err="1"/>
              <a:t>esempi</a:t>
            </a:r>
            <a:r>
              <a:rPr dirty="0"/>
              <a:t> </a:t>
            </a:r>
            <a:r>
              <a:rPr dirty="0" err="1"/>
              <a:t>pratici</a:t>
            </a:r>
            <a:r>
              <a:rPr dirty="0"/>
              <a:t>, </a:t>
            </a:r>
            <a:r>
              <a:rPr dirty="0" err="1"/>
              <a:t>questo</a:t>
            </a:r>
            <a:r>
              <a:rPr dirty="0"/>
              <a:t> </a:t>
            </a:r>
            <a:r>
              <a:rPr dirty="0" err="1"/>
              <a:t>intervento</a:t>
            </a:r>
            <a:r>
              <a:rPr dirty="0"/>
              <a:t> </a:t>
            </a:r>
            <a:r>
              <a:rPr dirty="0" err="1"/>
              <a:t>aiuterà</a:t>
            </a:r>
            <a:r>
              <a:rPr dirty="0"/>
              <a:t> a fare </a:t>
            </a:r>
            <a:r>
              <a:rPr dirty="0" err="1"/>
              <a:t>chiarezza</a:t>
            </a:r>
            <a:r>
              <a:rPr dirty="0"/>
              <a:t> </a:t>
            </a:r>
            <a:r>
              <a:rPr dirty="0" err="1"/>
              <a:t>sull’Intelligenza</a:t>
            </a:r>
            <a:r>
              <a:rPr dirty="0"/>
              <a:t> </a:t>
            </a:r>
            <a:r>
              <a:rPr dirty="0" err="1"/>
              <a:t>Artificiale</a:t>
            </a:r>
            <a:r>
              <a:rPr dirty="0"/>
              <a:t> e </a:t>
            </a:r>
            <a:r>
              <a:rPr dirty="0" err="1"/>
              <a:t>soprattutto</a:t>
            </a:r>
            <a:r>
              <a:rPr dirty="0"/>
              <a:t> a </a:t>
            </a:r>
            <a:r>
              <a:rPr dirty="0" err="1"/>
              <a:t>superare</a:t>
            </a:r>
            <a:r>
              <a:rPr dirty="0"/>
              <a:t> </a:t>
            </a:r>
            <a:r>
              <a:rPr dirty="0" err="1"/>
              <a:t>timori</a:t>
            </a:r>
            <a:r>
              <a:rPr dirty="0"/>
              <a:t> e </a:t>
            </a:r>
            <a:r>
              <a:rPr dirty="0" err="1"/>
              <a:t>preconcetti</a:t>
            </a:r>
            <a:r>
              <a:rPr dirty="0"/>
              <a:t> e a </a:t>
            </a:r>
            <a:r>
              <a:rPr dirty="0" err="1"/>
              <a:t>individuare</a:t>
            </a:r>
            <a:r>
              <a:rPr dirty="0"/>
              <a:t> le </a:t>
            </a:r>
            <a:r>
              <a:rPr dirty="0" err="1"/>
              <a:t>migliori</a:t>
            </a:r>
            <a:r>
              <a:rPr dirty="0"/>
              <a:t> </a:t>
            </a:r>
            <a:r>
              <a:rPr dirty="0" err="1"/>
              <a:t>strategie</a:t>
            </a:r>
            <a:r>
              <a:rPr dirty="0"/>
              <a:t> per </a:t>
            </a:r>
            <a:r>
              <a:rPr dirty="0" err="1"/>
              <a:t>sfruttarne</a:t>
            </a:r>
            <a:r>
              <a:rPr dirty="0"/>
              <a:t> </a:t>
            </a:r>
            <a:r>
              <a:rPr dirty="0" err="1"/>
              <a:t>appieno</a:t>
            </a:r>
            <a:r>
              <a:rPr dirty="0"/>
              <a:t> il </a:t>
            </a:r>
            <a:r>
              <a:rPr dirty="0" err="1"/>
              <a:t>potenziale</a:t>
            </a:r>
            <a:r>
              <a:rPr dirty="0"/>
              <a:t>.</a:t>
            </a:r>
          </a:p>
        </p:txBody>
      </p:sp>
      <p:sp>
        <p:nvSpPr>
          <p:cNvPr id="197" name="Comprenderla per non rimanere indietro"/>
          <p:cNvSpPr txBox="1"/>
          <p:nvPr/>
        </p:nvSpPr>
        <p:spPr>
          <a:xfrm>
            <a:off x="611268" y="1401026"/>
            <a:ext cx="11842557" cy="93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ct val="70000"/>
              </a:lnSpc>
              <a:defRPr sz="5200" spc="-156">
                <a:solidFill>
                  <a:srgbClr val="266094"/>
                </a:solidFill>
                <a:latin typeface="Gill Sans SemiBold"/>
                <a:ea typeface="Gill Sans SemiBold"/>
                <a:cs typeface="Gill Sans SemiBold"/>
                <a:sym typeface="Gill Sans SemiBold"/>
              </a:defRPr>
            </a:lvl1pPr>
          </a:lstStyle>
          <a:p>
            <a:r>
              <a:t>Comprenderla per non rimanere indietro</a:t>
            </a:r>
          </a:p>
        </p:txBody>
      </p:sp>
      <p:pic>
        <p:nvPicPr>
          <p:cNvPr id="2" name="Immagine 1">
            <a:extLst>
              <a:ext uri="{FF2B5EF4-FFF2-40B4-BE49-F238E27FC236}">
                <a16:creationId xmlns:a16="http://schemas.microsoft.com/office/drawing/2014/main" id="{8FDEF972-19D8-DB91-C6C7-E0616E080BDA}"/>
              </a:ext>
            </a:extLst>
          </p:cNvPr>
          <p:cNvPicPr>
            <a:picLocks noChangeAspect="1"/>
          </p:cNvPicPr>
          <p:nvPr/>
        </p:nvPicPr>
        <p:blipFill>
          <a:blip r:embed="rId2"/>
          <a:stretch>
            <a:fillRect/>
          </a:stretch>
        </p:blipFill>
        <p:spPr>
          <a:xfrm>
            <a:off x="12626712" y="0"/>
            <a:ext cx="11757288" cy="13932645"/>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Paul Watzlawick, psicologo austriaco ed esperto di comunicazione, diceva che “è impossibile non comunicare”: qualsiasi cosa facciamo e diciamo, anche il silenzio, è una forma di comunicazione ed è proprio attraverso di essa che determiniamo molti aspetti"/>
          <p:cNvSpPr/>
          <p:nvPr/>
        </p:nvSpPr>
        <p:spPr>
          <a:xfrm>
            <a:off x="11710804" y="2462968"/>
            <a:ext cx="12282929" cy="109984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9"/>
                </a:lnTo>
                <a:lnTo>
                  <a:pt x="21516" y="21523"/>
                </a:lnTo>
                <a:lnTo>
                  <a:pt x="4341" y="21600"/>
                </a:lnTo>
                <a:lnTo>
                  <a:pt x="0" y="0"/>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4100" spc="-41">
                <a:solidFill>
                  <a:srgbClr val="516F7B"/>
                </a:solidFill>
              </a:defRPr>
            </a:pPr>
            <a:r>
              <a:rPr dirty="0">
                <a:latin typeface="Gill Sans SemiBold"/>
                <a:ea typeface="Gill Sans SemiBold"/>
                <a:cs typeface="Gill Sans SemiBold"/>
                <a:sym typeface="Gill Sans SemiBold"/>
              </a:rPr>
              <a:t>Paul Watzlawick,</a:t>
            </a:r>
            <a:r>
              <a:rPr dirty="0"/>
              <a:t> </a:t>
            </a:r>
            <a:r>
              <a:rPr dirty="0" err="1"/>
              <a:t>psicologo</a:t>
            </a:r>
            <a:r>
              <a:rPr dirty="0"/>
              <a:t> </a:t>
            </a:r>
            <a:r>
              <a:rPr dirty="0" err="1"/>
              <a:t>austriaco</a:t>
            </a:r>
            <a:r>
              <a:rPr dirty="0"/>
              <a:t> ed </a:t>
            </a:r>
            <a:r>
              <a:rPr dirty="0" err="1"/>
              <a:t>esperto</a:t>
            </a:r>
            <a:r>
              <a:rPr dirty="0"/>
              <a:t> di </a:t>
            </a:r>
            <a:r>
              <a:rPr dirty="0" err="1"/>
              <a:t>comunicazione</a:t>
            </a:r>
            <a:r>
              <a:rPr dirty="0"/>
              <a:t>, </a:t>
            </a:r>
            <a:r>
              <a:rPr dirty="0" err="1"/>
              <a:t>diceva</a:t>
            </a:r>
            <a:r>
              <a:rPr dirty="0"/>
              <a:t> </a:t>
            </a:r>
            <a:r>
              <a:rPr dirty="0" err="1"/>
              <a:t>che</a:t>
            </a:r>
            <a:r>
              <a:rPr dirty="0"/>
              <a:t> </a:t>
            </a:r>
            <a:r>
              <a:rPr i="1" dirty="0">
                <a:latin typeface="Gill Sans"/>
                <a:ea typeface="Gill Sans"/>
                <a:cs typeface="Gill Sans"/>
                <a:sym typeface="Gill Sans"/>
              </a:rPr>
              <a:t>“</a:t>
            </a:r>
            <a:r>
              <a:rPr i="1" dirty="0" err="1">
                <a:latin typeface="Gill Sans"/>
                <a:ea typeface="Gill Sans"/>
                <a:cs typeface="Gill Sans"/>
                <a:sym typeface="Gill Sans"/>
              </a:rPr>
              <a:t>è</a:t>
            </a:r>
            <a:r>
              <a:rPr i="1" dirty="0">
                <a:latin typeface="Gill Sans"/>
                <a:ea typeface="Gill Sans"/>
                <a:cs typeface="Gill Sans"/>
                <a:sym typeface="Gill Sans"/>
              </a:rPr>
              <a:t> </a:t>
            </a:r>
            <a:r>
              <a:rPr i="1" dirty="0" err="1">
                <a:latin typeface="Gill Sans"/>
                <a:ea typeface="Gill Sans"/>
                <a:cs typeface="Gill Sans"/>
                <a:sym typeface="Gill Sans"/>
              </a:rPr>
              <a:t>impossibile</a:t>
            </a:r>
            <a:r>
              <a:rPr i="1" dirty="0">
                <a:latin typeface="Gill Sans"/>
                <a:ea typeface="Gill Sans"/>
                <a:cs typeface="Gill Sans"/>
                <a:sym typeface="Gill Sans"/>
              </a:rPr>
              <a:t> non </a:t>
            </a:r>
            <a:r>
              <a:rPr i="1" dirty="0" err="1">
                <a:latin typeface="Gill Sans"/>
                <a:ea typeface="Gill Sans"/>
                <a:cs typeface="Gill Sans"/>
                <a:sym typeface="Gill Sans"/>
              </a:rPr>
              <a:t>comunicare</a:t>
            </a:r>
            <a:r>
              <a:rPr i="1" dirty="0">
                <a:latin typeface="Gill Sans"/>
                <a:ea typeface="Gill Sans"/>
                <a:cs typeface="Gill Sans"/>
                <a:sym typeface="Gill Sans"/>
              </a:rPr>
              <a:t>”</a:t>
            </a:r>
            <a:r>
              <a:rPr dirty="0"/>
              <a:t>: </a:t>
            </a:r>
            <a:r>
              <a:rPr dirty="0" err="1"/>
              <a:t>qualsiasi</a:t>
            </a:r>
            <a:r>
              <a:rPr dirty="0"/>
              <a:t> </a:t>
            </a:r>
            <a:r>
              <a:rPr dirty="0" err="1"/>
              <a:t>cosa</a:t>
            </a:r>
            <a:r>
              <a:rPr dirty="0"/>
              <a:t> </a:t>
            </a:r>
            <a:r>
              <a:rPr dirty="0" err="1"/>
              <a:t>facciamo</a:t>
            </a:r>
            <a:r>
              <a:rPr dirty="0"/>
              <a:t> e </a:t>
            </a:r>
            <a:r>
              <a:rPr dirty="0" err="1"/>
              <a:t>diciamo</a:t>
            </a:r>
            <a:r>
              <a:rPr dirty="0"/>
              <a:t>, </a:t>
            </a:r>
            <a:r>
              <a:rPr dirty="0" err="1"/>
              <a:t>anche</a:t>
            </a:r>
            <a:r>
              <a:rPr dirty="0"/>
              <a:t> il </a:t>
            </a:r>
            <a:r>
              <a:rPr dirty="0" err="1"/>
              <a:t>silenzio</a:t>
            </a:r>
            <a:r>
              <a:rPr dirty="0"/>
              <a:t>, </a:t>
            </a:r>
            <a:r>
              <a:rPr dirty="0" err="1"/>
              <a:t>è</a:t>
            </a:r>
            <a:r>
              <a:rPr dirty="0"/>
              <a:t> </a:t>
            </a:r>
            <a:r>
              <a:rPr dirty="0" err="1"/>
              <a:t>una</a:t>
            </a:r>
            <a:r>
              <a:rPr dirty="0"/>
              <a:t> forma di </a:t>
            </a:r>
            <a:r>
              <a:rPr dirty="0" err="1"/>
              <a:t>comunicazione</a:t>
            </a:r>
            <a:r>
              <a:rPr dirty="0"/>
              <a:t> ed </a:t>
            </a:r>
            <a:r>
              <a:rPr dirty="0" err="1"/>
              <a:t>è</a:t>
            </a:r>
            <a:r>
              <a:rPr dirty="0"/>
              <a:t> proprio </a:t>
            </a:r>
            <a:r>
              <a:rPr dirty="0" err="1"/>
              <a:t>attraverso</a:t>
            </a:r>
            <a:r>
              <a:rPr dirty="0"/>
              <a:t> di </a:t>
            </a:r>
            <a:r>
              <a:rPr dirty="0" err="1"/>
              <a:t>essa</a:t>
            </a:r>
            <a:r>
              <a:rPr dirty="0"/>
              <a:t> </a:t>
            </a:r>
            <a:r>
              <a:rPr dirty="0" err="1"/>
              <a:t>che</a:t>
            </a:r>
            <a:r>
              <a:rPr dirty="0"/>
              <a:t> </a:t>
            </a:r>
            <a:r>
              <a:rPr dirty="0" err="1"/>
              <a:t>determiniamo</a:t>
            </a:r>
            <a:r>
              <a:rPr dirty="0"/>
              <a:t> </a:t>
            </a:r>
            <a:r>
              <a:rPr dirty="0" err="1"/>
              <a:t>molti</a:t>
            </a:r>
            <a:r>
              <a:rPr dirty="0"/>
              <a:t> </a:t>
            </a:r>
            <a:r>
              <a:rPr dirty="0" err="1"/>
              <a:t>aspetti</a:t>
            </a:r>
            <a:r>
              <a:rPr dirty="0"/>
              <a:t> </a:t>
            </a:r>
            <a:r>
              <a:rPr dirty="0" err="1"/>
              <a:t>della</a:t>
            </a:r>
            <a:r>
              <a:rPr dirty="0"/>
              <a:t> nostra vita, da </a:t>
            </a:r>
            <a:r>
              <a:rPr dirty="0" err="1"/>
              <a:t>quelli</a:t>
            </a:r>
            <a:r>
              <a:rPr dirty="0"/>
              <a:t> </a:t>
            </a:r>
            <a:r>
              <a:rPr dirty="0" err="1">
                <a:latin typeface="Gill Sans SemiBold"/>
                <a:ea typeface="Gill Sans SemiBold"/>
                <a:cs typeface="Gill Sans SemiBold"/>
                <a:sym typeface="Gill Sans SemiBold"/>
              </a:rPr>
              <a:t>lavorativi</a:t>
            </a:r>
            <a:r>
              <a:rPr dirty="0"/>
              <a:t> a </a:t>
            </a:r>
            <a:r>
              <a:rPr dirty="0" err="1"/>
              <a:t>quelli</a:t>
            </a:r>
            <a:r>
              <a:rPr dirty="0"/>
              <a:t> </a:t>
            </a:r>
            <a:r>
              <a:rPr dirty="0" err="1">
                <a:latin typeface="Gill Sans SemiBold"/>
                <a:ea typeface="Gill Sans SemiBold"/>
                <a:cs typeface="Gill Sans SemiBold"/>
                <a:sym typeface="Gill Sans SemiBold"/>
              </a:rPr>
              <a:t>relazionali</a:t>
            </a:r>
            <a:r>
              <a:rPr dirty="0"/>
              <a:t>. Proprio per </a:t>
            </a:r>
            <a:r>
              <a:rPr dirty="0" err="1"/>
              <a:t>questo</a:t>
            </a:r>
            <a:r>
              <a:rPr dirty="0"/>
              <a:t> </a:t>
            </a:r>
            <a:r>
              <a:rPr dirty="0" err="1"/>
              <a:t>motivo</a:t>
            </a:r>
            <a:r>
              <a:rPr dirty="0"/>
              <a:t> </a:t>
            </a:r>
            <a:r>
              <a:rPr dirty="0" err="1"/>
              <a:t>è</a:t>
            </a:r>
            <a:r>
              <a:rPr dirty="0"/>
              <a:t> di </a:t>
            </a:r>
            <a:r>
              <a:rPr dirty="0" err="1"/>
              <a:t>fondamentale</a:t>
            </a:r>
            <a:r>
              <a:rPr dirty="0"/>
              <a:t> </a:t>
            </a:r>
            <a:r>
              <a:rPr dirty="0" err="1"/>
              <a:t>importanza</a:t>
            </a:r>
            <a:r>
              <a:rPr dirty="0"/>
              <a:t> </a:t>
            </a:r>
            <a:r>
              <a:rPr dirty="0" err="1"/>
              <a:t>acquisire</a:t>
            </a:r>
            <a:r>
              <a:rPr dirty="0"/>
              <a:t> quelle </a:t>
            </a:r>
            <a:r>
              <a:rPr dirty="0" err="1">
                <a:latin typeface="Gill Sans SemiBold"/>
                <a:ea typeface="Gill Sans SemiBold"/>
                <a:cs typeface="Gill Sans SemiBold"/>
                <a:sym typeface="Gill Sans SemiBold"/>
              </a:rPr>
              <a:t>tecniche</a:t>
            </a:r>
            <a:r>
              <a:rPr dirty="0"/>
              <a:t> </a:t>
            </a:r>
            <a:r>
              <a:rPr dirty="0" err="1"/>
              <a:t>che</a:t>
            </a:r>
            <a:r>
              <a:rPr dirty="0"/>
              <a:t> </a:t>
            </a:r>
            <a:r>
              <a:rPr dirty="0" err="1"/>
              <a:t>possano</a:t>
            </a:r>
            <a:r>
              <a:rPr dirty="0"/>
              <a:t> </a:t>
            </a:r>
            <a:r>
              <a:rPr dirty="0" err="1"/>
              <a:t>permetterci</a:t>
            </a:r>
            <a:r>
              <a:rPr dirty="0"/>
              <a:t> di </a:t>
            </a:r>
            <a:r>
              <a:rPr dirty="0" err="1"/>
              <a:t>diventare</a:t>
            </a:r>
            <a:r>
              <a:rPr dirty="0"/>
              <a:t> </a:t>
            </a:r>
            <a:r>
              <a:rPr dirty="0" err="1"/>
              <a:t>più</a:t>
            </a:r>
            <a:r>
              <a:rPr dirty="0"/>
              <a:t> </a:t>
            </a:r>
            <a:r>
              <a:rPr dirty="0" err="1"/>
              <a:t>efficaci</a:t>
            </a:r>
            <a:r>
              <a:rPr dirty="0"/>
              <a:t> e </a:t>
            </a:r>
            <a:r>
              <a:rPr dirty="0" err="1"/>
              <a:t>persuasivi</a:t>
            </a:r>
            <a:r>
              <a:rPr dirty="0"/>
              <a:t> dal punto di vista </a:t>
            </a:r>
            <a:r>
              <a:rPr dirty="0" err="1"/>
              <a:t>comunicativo</a:t>
            </a:r>
            <a:r>
              <a:rPr dirty="0"/>
              <a:t>.</a:t>
            </a:r>
          </a:p>
          <a:p>
            <a:pPr algn="l">
              <a:defRPr sz="4100" spc="-41">
                <a:solidFill>
                  <a:srgbClr val="516F7B"/>
                </a:solidFill>
              </a:defRPr>
            </a:pPr>
            <a:r>
              <a:rPr dirty="0" err="1"/>
              <a:t>Attraverso</a:t>
            </a:r>
            <a:r>
              <a:rPr dirty="0"/>
              <a:t> </a:t>
            </a:r>
            <a:r>
              <a:rPr dirty="0" err="1"/>
              <a:t>una</a:t>
            </a:r>
            <a:r>
              <a:rPr dirty="0"/>
              <a:t> </a:t>
            </a:r>
            <a:r>
              <a:rPr dirty="0" err="1"/>
              <a:t>serie</a:t>
            </a:r>
            <a:r>
              <a:rPr dirty="0"/>
              <a:t> di </a:t>
            </a:r>
            <a:r>
              <a:rPr dirty="0" err="1">
                <a:latin typeface="Gill Sans SemiBold"/>
                <a:ea typeface="Gill Sans SemiBold"/>
                <a:cs typeface="Gill Sans SemiBold"/>
                <a:sym typeface="Gill Sans SemiBold"/>
              </a:rPr>
              <a:t>esempi</a:t>
            </a:r>
            <a:r>
              <a:rPr dirty="0">
                <a:latin typeface="Gill Sans SemiBold"/>
                <a:ea typeface="Gill Sans SemiBold"/>
                <a:cs typeface="Gill Sans SemiBold"/>
                <a:sym typeface="Gill Sans SemiBold"/>
              </a:rPr>
              <a:t> </a:t>
            </a:r>
            <a:r>
              <a:rPr dirty="0" err="1">
                <a:latin typeface="Gill Sans SemiBold"/>
                <a:ea typeface="Gill Sans SemiBold"/>
                <a:cs typeface="Gill Sans SemiBold"/>
                <a:sym typeface="Gill Sans SemiBold"/>
              </a:rPr>
              <a:t>pratici</a:t>
            </a:r>
            <a:r>
              <a:rPr dirty="0"/>
              <a:t>, Max Vellucci </a:t>
            </a:r>
            <a:r>
              <a:rPr dirty="0" err="1"/>
              <a:t>affronterà</a:t>
            </a:r>
            <a:r>
              <a:rPr dirty="0"/>
              <a:t> </a:t>
            </a:r>
            <a:r>
              <a:rPr dirty="0" err="1"/>
              <a:t>i</a:t>
            </a:r>
            <a:r>
              <a:rPr dirty="0"/>
              <a:t> </a:t>
            </a:r>
            <a:r>
              <a:rPr dirty="0" err="1"/>
              <a:t>vari</a:t>
            </a:r>
            <a:r>
              <a:rPr dirty="0"/>
              <a:t> </a:t>
            </a:r>
            <a:r>
              <a:rPr dirty="0" err="1"/>
              <a:t>temi</a:t>
            </a:r>
            <a:r>
              <a:rPr dirty="0"/>
              <a:t> </a:t>
            </a:r>
            <a:r>
              <a:rPr dirty="0" err="1"/>
              <a:t>legati</a:t>
            </a:r>
            <a:r>
              <a:rPr dirty="0"/>
              <a:t> </a:t>
            </a:r>
            <a:r>
              <a:rPr dirty="0" err="1"/>
              <a:t>alla</a:t>
            </a:r>
            <a:r>
              <a:rPr dirty="0"/>
              <a:t> </a:t>
            </a:r>
            <a:r>
              <a:rPr dirty="0" err="1"/>
              <a:t>comunicazione</a:t>
            </a:r>
            <a:r>
              <a:rPr dirty="0"/>
              <a:t> </a:t>
            </a:r>
            <a:r>
              <a:rPr dirty="0" err="1"/>
              <a:t>efficace</a:t>
            </a:r>
            <a:r>
              <a:rPr dirty="0"/>
              <a:t>, </a:t>
            </a:r>
            <a:r>
              <a:rPr dirty="0" err="1"/>
              <a:t>approfondendo</a:t>
            </a:r>
            <a:r>
              <a:rPr dirty="0"/>
              <a:t> </a:t>
            </a:r>
            <a:r>
              <a:rPr dirty="0" err="1"/>
              <a:t>gli</a:t>
            </a:r>
            <a:r>
              <a:rPr dirty="0"/>
              <a:t> </a:t>
            </a:r>
            <a:r>
              <a:rPr dirty="0" err="1"/>
              <a:t>aspetti</a:t>
            </a:r>
            <a:r>
              <a:rPr dirty="0"/>
              <a:t> </a:t>
            </a:r>
            <a:r>
              <a:rPr dirty="0" err="1"/>
              <a:t>relativi</a:t>
            </a:r>
            <a:r>
              <a:rPr dirty="0"/>
              <a:t> </a:t>
            </a:r>
            <a:r>
              <a:rPr dirty="0" err="1"/>
              <a:t>alla</a:t>
            </a:r>
            <a:r>
              <a:rPr dirty="0"/>
              <a:t> </a:t>
            </a:r>
            <a:r>
              <a:rPr dirty="0" err="1"/>
              <a:t>parte</a:t>
            </a:r>
            <a:r>
              <a:rPr dirty="0"/>
              <a:t> </a:t>
            </a:r>
            <a:r>
              <a:rPr dirty="0">
                <a:latin typeface="Gill Sans SemiBold"/>
                <a:ea typeface="Gill Sans SemiBold"/>
                <a:cs typeface="Gill Sans SemiBold"/>
                <a:sym typeface="Gill Sans SemiBold"/>
              </a:rPr>
              <a:t>verbale</a:t>
            </a:r>
            <a:r>
              <a:rPr dirty="0"/>
              <a:t> (</a:t>
            </a:r>
            <a:r>
              <a:rPr dirty="0" err="1"/>
              <a:t>ovvero</a:t>
            </a:r>
            <a:r>
              <a:rPr dirty="0"/>
              <a:t> il </a:t>
            </a:r>
            <a:r>
              <a:rPr dirty="0" err="1"/>
              <a:t>contenuto</a:t>
            </a:r>
            <a:r>
              <a:rPr dirty="0"/>
              <a:t> del </a:t>
            </a:r>
            <a:r>
              <a:rPr dirty="0" err="1"/>
              <a:t>messaggio</a:t>
            </a:r>
            <a:r>
              <a:rPr dirty="0"/>
              <a:t>), </a:t>
            </a:r>
            <a:r>
              <a:rPr dirty="0" err="1">
                <a:latin typeface="Gill Sans SemiBold"/>
                <a:ea typeface="Gill Sans SemiBold"/>
                <a:cs typeface="Gill Sans SemiBold"/>
                <a:sym typeface="Gill Sans SemiBold"/>
              </a:rPr>
              <a:t>paraverbale</a:t>
            </a:r>
            <a:r>
              <a:rPr dirty="0"/>
              <a:t> (</a:t>
            </a:r>
            <a:r>
              <a:rPr dirty="0" err="1"/>
              <a:t>ovvero</a:t>
            </a:r>
            <a:r>
              <a:rPr dirty="0"/>
              <a:t> la </a:t>
            </a:r>
            <a:r>
              <a:rPr dirty="0" err="1"/>
              <a:t>modalità</a:t>
            </a:r>
            <a:r>
              <a:rPr dirty="0"/>
              <a:t> con cui il </a:t>
            </a:r>
            <a:r>
              <a:rPr dirty="0" err="1"/>
              <a:t>messaggio</a:t>
            </a:r>
            <a:r>
              <a:rPr dirty="0"/>
              <a:t> </a:t>
            </a:r>
            <a:r>
              <a:rPr dirty="0" err="1"/>
              <a:t>viene</a:t>
            </a:r>
            <a:r>
              <a:rPr dirty="0"/>
              <a:t> </a:t>
            </a:r>
            <a:r>
              <a:rPr dirty="0" err="1"/>
              <a:t>veicolato</a:t>
            </a:r>
            <a:r>
              <a:rPr dirty="0"/>
              <a:t>) e </a:t>
            </a:r>
            <a:r>
              <a:rPr dirty="0">
                <a:latin typeface="Gill Sans SemiBold"/>
                <a:ea typeface="Gill Sans SemiBold"/>
                <a:cs typeface="Gill Sans SemiBold"/>
                <a:sym typeface="Gill Sans SemiBold"/>
              </a:rPr>
              <a:t>non verbale</a:t>
            </a:r>
            <a:r>
              <a:rPr dirty="0"/>
              <a:t> (</a:t>
            </a:r>
            <a:r>
              <a:rPr dirty="0" err="1"/>
              <a:t>ovvero</a:t>
            </a:r>
            <a:r>
              <a:rPr dirty="0"/>
              <a:t> il </a:t>
            </a:r>
            <a:r>
              <a:rPr dirty="0" err="1"/>
              <a:t>cosiddetto</a:t>
            </a:r>
            <a:r>
              <a:rPr dirty="0"/>
              <a:t> “</a:t>
            </a:r>
            <a:r>
              <a:rPr dirty="0" err="1"/>
              <a:t>linguaggio</a:t>
            </a:r>
            <a:r>
              <a:rPr dirty="0"/>
              <a:t> del </a:t>
            </a:r>
            <a:r>
              <a:rPr dirty="0" err="1"/>
              <a:t>corpo</a:t>
            </a:r>
            <a:r>
              <a:rPr dirty="0"/>
              <a:t>”).</a:t>
            </a:r>
          </a:p>
        </p:txBody>
      </p:sp>
      <p:sp>
        <p:nvSpPr>
          <p:cNvPr id="201" name="comunicazione efficace"/>
          <p:cNvSpPr txBox="1"/>
          <p:nvPr/>
        </p:nvSpPr>
        <p:spPr>
          <a:xfrm>
            <a:off x="11588606" y="377294"/>
            <a:ext cx="12405127" cy="1049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lnSpc>
                <a:spcPct val="70000"/>
              </a:lnSpc>
              <a:defRPr sz="8400" spc="-252">
                <a:solidFill>
                  <a:srgbClr val="266094"/>
                </a:solidFill>
                <a:latin typeface="Market Deco"/>
                <a:ea typeface="Market Deco"/>
                <a:cs typeface="Market Deco"/>
                <a:sym typeface="Market Deco"/>
              </a:defRPr>
            </a:lvl1pPr>
          </a:lstStyle>
          <a:p>
            <a:r>
              <a:rPr dirty="0" err="1"/>
              <a:t>comunicazione</a:t>
            </a:r>
            <a:r>
              <a:rPr dirty="0"/>
              <a:t> </a:t>
            </a:r>
            <a:r>
              <a:rPr dirty="0" err="1"/>
              <a:t>efficace</a:t>
            </a:r>
            <a:endParaRPr dirty="0"/>
          </a:p>
        </p:txBody>
      </p:sp>
      <p:sp>
        <p:nvSpPr>
          <p:cNvPr id="203" name="Come essere chiari, persuasivi e incisivi"/>
          <p:cNvSpPr txBox="1"/>
          <p:nvPr/>
        </p:nvSpPr>
        <p:spPr>
          <a:xfrm>
            <a:off x="11649705" y="1426426"/>
            <a:ext cx="12405127" cy="93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ct val="70000"/>
              </a:lnSpc>
              <a:defRPr sz="5200" spc="-156">
                <a:solidFill>
                  <a:srgbClr val="266094"/>
                </a:solidFill>
                <a:latin typeface="Gill Sans SemiBold"/>
                <a:ea typeface="Gill Sans SemiBold"/>
                <a:cs typeface="Gill Sans SemiBold"/>
                <a:sym typeface="Gill Sans SemiBold"/>
              </a:defRPr>
            </a:lvl1pPr>
          </a:lstStyle>
          <a:p>
            <a:r>
              <a:t>Come essere chiari, persuasivi e incisivi</a:t>
            </a:r>
          </a:p>
        </p:txBody>
      </p:sp>
      <p:pic>
        <p:nvPicPr>
          <p:cNvPr id="2" name="Immagine 1">
            <a:extLst>
              <a:ext uri="{FF2B5EF4-FFF2-40B4-BE49-F238E27FC236}">
                <a16:creationId xmlns:a16="http://schemas.microsoft.com/office/drawing/2014/main" id="{B67E4201-EA67-A690-D047-FF813E6E3E72}"/>
              </a:ext>
            </a:extLst>
          </p:cNvPr>
          <p:cNvPicPr>
            <a:picLocks noChangeAspect="1"/>
          </p:cNvPicPr>
          <p:nvPr/>
        </p:nvPicPr>
        <p:blipFill>
          <a:blip r:embed="rId2"/>
          <a:stretch>
            <a:fillRect/>
          </a:stretch>
        </p:blipFill>
        <p:spPr>
          <a:xfrm>
            <a:off x="-303133" y="0"/>
            <a:ext cx="11531601" cy="13716000"/>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HINK DIFFERENT"/>
          <p:cNvSpPr txBox="1"/>
          <p:nvPr/>
        </p:nvSpPr>
        <p:spPr>
          <a:xfrm>
            <a:off x="421755" y="388211"/>
            <a:ext cx="12432125" cy="1205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ct val="70000"/>
              </a:lnSpc>
              <a:defRPr sz="7800" spc="-156">
                <a:solidFill>
                  <a:srgbClr val="266094"/>
                </a:solidFill>
                <a:latin typeface="Market Deco"/>
                <a:ea typeface="Market Deco"/>
                <a:cs typeface="Market Deco"/>
                <a:sym typeface="Market Deco"/>
              </a:defRPr>
            </a:lvl1pPr>
          </a:lstStyle>
          <a:p>
            <a:r>
              <a:t>THINK DIFFERENT</a:t>
            </a:r>
          </a:p>
        </p:txBody>
      </p:sp>
      <p:sp>
        <p:nvSpPr>
          <p:cNvPr id="206" name="Saper risolvere problemi in modo efficace non significa solo trovare soluzioni rapide, ma scoprire nuove strade, superare ostacoli e trasformare le sfide in opportunità.  Il Creative Problem Solving combina logica e intuizione, metodo e creatività, per a"/>
          <p:cNvSpPr/>
          <p:nvPr/>
        </p:nvSpPr>
        <p:spPr>
          <a:xfrm>
            <a:off x="501503" y="2401740"/>
            <a:ext cx="12196430" cy="11122998"/>
          </a:xfrm>
          <a:custGeom>
            <a:avLst/>
            <a:gdLst/>
            <a:ahLst/>
            <a:cxnLst>
              <a:cxn ang="0">
                <a:pos x="wd2" y="hd2"/>
              </a:cxn>
              <a:cxn ang="5400000">
                <a:pos x="wd2" y="hd2"/>
              </a:cxn>
              <a:cxn ang="10800000">
                <a:pos x="wd2" y="hd2"/>
              </a:cxn>
              <a:cxn ang="16200000">
                <a:pos x="wd2" y="hd2"/>
              </a:cxn>
            </a:cxnLst>
            <a:rect l="0" t="0" r="r" b="b"/>
            <a:pathLst>
              <a:path w="21600" h="21600" extrusionOk="0">
                <a:moveTo>
                  <a:pt x="38" y="3"/>
                </a:moveTo>
                <a:lnTo>
                  <a:pt x="21600" y="0"/>
                </a:lnTo>
                <a:lnTo>
                  <a:pt x="17571" y="21600"/>
                </a:lnTo>
                <a:lnTo>
                  <a:pt x="0" y="21458"/>
                </a:lnTo>
                <a:lnTo>
                  <a:pt x="38" y="3"/>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4100">
                <a:solidFill>
                  <a:srgbClr val="516F7B"/>
                </a:solidFill>
              </a:defRPr>
            </a:pPr>
            <a:r>
              <a:rPr dirty="0"/>
              <a:t>Saper </a:t>
            </a:r>
            <a:r>
              <a:rPr dirty="0" err="1">
                <a:latin typeface="Gill Sans SemiBold"/>
                <a:ea typeface="Gill Sans SemiBold"/>
                <a:cs typeface="Gill Sans SemiBold"/>
                <a:sym typeface="Gill Sans SemiBold"/>
              </a:rPr>
              <a:t>risolvere</a:t>
            </a:r>
            <a:r>
              <a:rPr dirty="0">
                <a:latin typeface="Gill Sans SemiBold"/>
                <a:ea typeface="Gill Sans SemiBold"/>
                <a:cs typeface="Gill Sans SemiBold"/>
                <a:sym typeface="Gill Sans SemiBold"/>
              </a:rPr>
              <a:t> </a:t>
            </a:r>
            <a:r>
              <a:rPr dirty="0" err="1">
                <a:latin typeface="Gill Sans SemiBold"/>
                <a:ea typeface="Gill Sans SemiBold"/>
                <a:cs typeface="Gill Sans SemiBold"/>
                <a:sym typeface="Gill Sans SemiBold"/>
              </a:rPr>
              <a:t>problemi</a:t>
            </a:r>
            <a:r>
              <a:rPr dirty="0">
                <a:latin typeface="Gill Sans SemiBold"/>
                <a:ea typeface="Gill Sans SemiBold"/>
                <a:cs typeface="Gill Sans SemiBold"/>
                <a:sym typeface="Gill Sans SemiBold"/>
              </a:rPr>
              <a:t> </a:t>
            </a:r>
            <a:r>
              <a:rPr dirty="0"/>
              <a:t>in modo </a:t>
            </a:r>
            <a:r>
              <a:rPr dirty="0" err="1"/>
              <a:t>efficace</a:t>
            </a:r>
            <a:r>
              <a:rPr dirty="0"/>
              <a:t> non </a:t>
            </a:r>
            <a:r>
              <a:rPr dirty="0" err="1"/>
              <a:t>significa</a:t>
            </a:r>
            <a:r>
              <a:rPr dirty="0"/>
              <a:t> solo </a:t>
            </a:r>
            <a:r>
              <a:rPr dirty="0" err="1"/>
              <a:t>trovare</a:t>
            </a:r>
            <a:r>
              <a:rPr dirty="0"/>
              <a:t> </a:t>
            </a:r>
            <a:r>
              <a:rPr dirty="0" err="1"/>
              <a:t>soluzioni</a:t>
            </a:r>
            <a:r>
              <a:rPr dirty="0"/>
              <a:t> </a:t>
            </a:r>
            <a:r>
              <a:rPr dirty="0" err="1"/>
              <a:t>rapide</a:t>
            </a:r>
            <a:r>
              <a:rPr dirty="0"/>
              <a:t>, ma </a:t>
            </a:r>
            <a:r>
              <a:rPr dirty="0" err="1"/>
              <a:t>scoprire</a:t>
            </a:r>
            <a:r>
              <a:rPr dirty="0"/>
              <a:t> </a:t>
            </a:r>
            <a:r>
              <a:rPr dirty="0" err="1"/>
              <a:t>nuove</a:t>
            </a:r>
            <a:r>
              <a:rPr dirty="0"/>
              <a:t> </a:t>
            </a:r>
            <a:r>
              <a:rPr dirty="0" err="1"/>
              <a:t>strade</a:t>
            </a:r>
            <a:r>
              <a:rPr dirty="0"/>
              <a:t>, </a:t>
            </a:r>
            <a:r>
              <a:rPr dirty="0" err="1"/>
              <a:t>superare</a:t>
            </a:r>
            <a:r>
              <a:rPr dirty="0"/>
              <a:t> </a:t>
            </a:r>
            <a:r>
              <a:rPr dirty="0" err="1"/>
              <a:t>ostacoli</a:t>
            </a:r>
            <a:r>
              <a:rPr dirty="0"/>
              <a:t> e </a:t>
            </a:r>
            <a:r>
              <a:rPr dirty="0" err="1"/>
              <a:t>trasformare</a:t>
            </a:r>
            <a:r>
              <a:rPr dirty="0"/>
              <a:t> le </a:t>
            </a:r>
            <a:r>
              <a:rPr dirty="0" err="1"/>
              <a:t>sfide</a:t>
            </a:r>
            <a:r>
              <a:rPr dirty="0"/>
              <a:t> in </a:t>
            </a:r>
            <a:r>
              <a:rPr dirty="0" err="1"/>
              <a:t>opportunità</a:t>
            </a:r>
            <a:r>
              <a:rPr dirty="0"/>
              <a:t>. </a:t>
            </a:r>
            <a:br>
              <a:rPr dirty="0"/>
            </a:br>
            <a:r>
              <a:rPr dirty="0"/>
              <a:t>Il </a:t>
            </a:r>
            <a:r>
              <a:rPr dirty="0">
                <a:latin typeface="Gill Sans SemiBold"/>
                <a:ea typeface="Gill Sans SemiBold"/>
                <a:cs typeface="Gill Sans SemiBold"/>
                <a:sym typeface="Gill Sans SemiBold"/>
              </a:rPr>
              <a:t>Creative Problem Solving </a:t>
            </a:r>
            <a:r>
              <a:rPr dirty="0" err="1"/>
              <a:t>combina</a:t>
            </a:r>
            <a:r>
              <a:rPr dirty="0"/>
              <a:t> </a:t>
            </a:r>
            <a:r>
              <a:rPr dirty="0" err="1"/>
              <a:t>logica</a:t>
            </a:r>
            <a:r>
              <a:rPr dirty="0"/>
              <a:t> e </a:t>
            </a:r>
            <a:r>
              <a:rPr dirty="0" err="1"/>
              <a:t>intuizione</a:t>
            </a:r>
            <a:r>
              <a:rPr dirty="0"/>
              <a:t>, </a:t>
            </a:r>
            <a:r>
              <a:rPr dirty="0" err="1"/>
              <a:t>metodo</a:t>
            </a:r>
            <a:r>
              <a:rPr dirty="0"/>
              <a:t> e </a:t>
            </a:r>
            <a:r>
              <a:rPr dirty="0" err="1"/>
              <a:t>creatività</a:t>
            </a:r>
            <a:r>
              <a:rPr dirty="0"/>
              <a:t>, per </a:t>
            </a:r>
            <a:r>
              <a:rPr dirty="0" err="1"/>
              <a:t>affrontare</a:t>
            </a:r>
            <a:r>
              <a:rPr dirty="0"/>
              <a:t> </a:t>
            </a:r>
            <a:r>
              <a:rPr dirty="0" err="1"/>
              <a:t>problemi</a:t>
            </a:r>
            <a:r>
              <a:rPr dirty="0"/>
              <a:t> </a:t>
            </a:r>
            <a:r>
              <a:rPr dirty="0" err="1"/>
              <a:t>complessi</a:t>
            </a:r>
            <a:r>
              <a:rPr dirty="0"/>
              <a:t> con </a:t>
            </a:r>
            <a:r>
              <a:rPr dirty="0" err="1"/>
              <a:t>strategie</a:t>
            </a:r>
            <a:r>
              <a:rPr dirty="0"/>
              <a:t> innovative e non </a:t>
            </a:r>
            <a:r>
              <a:rPr dirty="0" err="1"/>
              <a:t>convenzionali</a:t>
            </a:r>
            <a:r>
              <a:rPr dirty="0"/>
              <a:t>.</a:t>
            </a:r>
          </a:p>
          <a:p>
            <a:pPr algn="l">
              <a:defRPr sz="4100">
                <a:solidFill>
                  <a:srgbClr val="516F7B"/>
                </a:solidFill>
              </a:defRPr>
            </a:pPr>
            <a:r>
              <a:rPr dirty="0" err="1"/>
              <a:t>Alla</a:t>
            </a:r>
            <a:r>
              <a:rPr dirty="0"/>
              <a:t> base di </a:t>
            </a:r>
            <a:r>
              <a:rPr dirty="0" err="1"/>
              <a:t>questo</a:t>
            </a:r>
            <a:r>
              <a:rPr dirty="0"/>
              <a:t> </a:t>
            </a:r>
            <a:r>
              <a:rPr dirty="0" err="1"/>
              <a:t>processo</a:t>
            </a:r>
            <a:r>
              <a:rPr dirty="0"/>
              <a:t> </a:t>
            </a:r>
            <a:r>
              <a:rPr dirty="0" err="1"/>
              <a:t>c’è</a:t>
            </a:r>
            <a:r>
              <a:rPr dirty="0"/>
              <a:t> il </a:t>
            </a:r>
            <a:r>
              <a:rPr dirty="0" err="1">
                <a:latin typeface="Gill Sans SemiBold"/>
                <a:ea typeface="Gill Sans SemiBold"/>
                <a:cs typeface="Gill Sans SemiBold"/>
                <a:sym typeface="Gill Sans SemiBold"/>
              </a:rPr>
              <a:t>pensiero</a:t>
            </a:r>
            <a:r>
              <a:rPr dirty="0">
                <a:latin typeface="Gill Sans SemiBold"/>
                <a:ea typeface="Gill Sans SemiBold"/>
                <a:cs typeface="Gill Sans SemiBold"/>
                <a:sym typeface="Gill Sans SemiBold"/>
              </a:rPr>
              <a:t> </a:t>
            </a:r>
            <a:r>
              <a:rPr dirty="0" err="1">
                <a:latin typeface="Gill Sans SemiBold"/>
                <a:ea typeface="Gill Sans SemiBold"/>
                <a:cs typeface="Gill Sans SemiBold"/>
                <a:sym typeface="Gill Sans SemiBold"/>
              </a:rPr>
              <a:t>laterale</a:t>
            </a:r>
            <a:r>
              <a:rPr dirty="0"/>
              <a:t>, un </a:t>
            </a:r>
            <a:r>
              <a:rPr dirty="0" err="1"/>
              <a:t>metodo</a:t>
            </a:r>
            <a:r>
              <a:rPr dirty="0"/>
              <a:t> </a:t>
            </a:r>
            <a:r>
              <a:rPr dirty="0" err="1"/>
              <a:t>che</a:t>
            </a:r>
            <a:r>
              <a:rPr dirty="0"/>
              <a:t> </a:t>
            </a:r>
            <a:r>
              <a:rPr dirty="0" err="1"/>
              <a:t>permette</a:t>
            </a:r>
            <a:r>
              <a:rPr dirty="0"/>
              <a:t> di </a:t>
            </a:r>
            <a:r>
              <a:rPr dirty="0" err="1"/>
              <a:t>superare</a:t>
            </a:r>
            <a:r>
              <a:rPr dirty="0"/>
              <a:t> le </a:t>
            </a:r>
            <a:r>
              <a:rPr dirty="0" err="1"/>
              <a:t>soluzioni</a:t>
            </a:r>
            <a:r>
              <a:rPr dirty="0"/>
              <a:t> </a:t>
            </a:r>
            <a:r>
              <a:rPr dirty="0" err="1"/>
              <a:t>ovvie</a:t>
            </a:r>
            <a:r>
              <a:rPr dirty="0"/>
              <a:t> e </a:t>
            </a:r>
            <a:r>
              <a:rPr dirty="0" err="1"/>
              <a:t>trovare</a:t>
            </a:r>
            <a:r>
              <a:rPr dirty="0"/>
              <a:t> </a:t>
            </a:r>
            <a:r>
              <a:rPr dirty="0" err="1"/>
              <a:t>risposte</a:t>
            </a:r>
            <a:r>
              <a:rPr dirty="0"/>
              <a:t> </a:t>
            </a:r>
            <a:r>
              <a:rPr dirty="0" err="1"/>
              <a:t>più</a:t>
            </a:r>
            <a:r>
              <a:rPr dirty="0"/>
              <a:t> </a:t>
            </a:r>
            <a:r>
              <a:rPr dirty="0" err="1"/>
              <a:t>efficaci</a:t>
            </a:r>
            <a:r>
              <a:rPr dirty="0"/>
              <a:t>. </a:t>
            </a:r>
            <a:br>
              <a:rPr dirty="0"/>
            </a:br>
            <a:r>
              <a:rPr dirty="0" err="1"/>
              <a:t>Spesso</a:t>
            </a:r>
            <a:r>
              <a:rPr dirty="0"/>
              <a:t> </a:t>
            </a:r>
            <a:r>
              <a:rPr dirty="0" err="1"/>
              <a:t>si</a:t>
            </a:r>
            <a:r>
              <a:rPr dirty="0"/>
              <a:t> </a:t>
            </a:r>
            <a:r>
              <a:rPr dirty="0" err="1"/>
              <a:t>crede</a:t>
            </a:r>
            <a:r>
              <a:rPr dirty="0"/>
              <a:t> </a:t>
            </a:r>
            <a:r>
              <a:rPr dirty="0" err="1"/>
              <a:t>che</a:t>
            </a:r>
            <a:r>
              <a:rPr dirty="0"/>
              <a:t> </a:t>
            </a:r>
            <a:r>
              <a:rPr dirty="0" err="1"/>
              <a:t>l’abilità</a:t>
            </a:r>
            <a:r>
              <a:rPr dirty="0"/>
              <a:t> di </a:t>
            </a:r>
            <a:r>
              <a:rPr dirty="0" err="1"/>
              <a:t>innovare</a:t>
            </a:r>
            <a:r>
              <a:rPr dirty="0"/>
              <a:t> </a:t>
            </a:r>
            <a:r>
              <a:rPr dirty="0" err="1"/>
              <a:t>sia</a:t>
            </a:r>
            <a:r>
              <a:rPr dirty="0"/>
              <a:t> </a:t>
            </a:r>
            <a:r>
              <a:rPr dirty="0" err="1"/>
              <a:t>innata</a:t>
            </a:r>
            <a:r>
              <a:rPr dirty="0"/>
              <a:t>, ma in </a:t>
            </a:r>
            <a:r>
              <a:rPr dirty="0" err="1"/>
              <a:t>realtà</a:t>
            </a:r>
            <a:r>
              <a:rPr dirty="0"/>
              <a:t> </a:t>
            </a:r>
            <a:r>
              <a:rPr dirty="0" err="1"/>
              <a:t>è</a:t>
            </a:r>
            <a:r>
              <a:rPr dirty="0"/>
              <a:t> </a:t>
            </a:r>
            <a:r>
              <a:rPr dirty="0" err="1"/>
              <a:t>una</a:t>
            </a:r>
            <a:r>
              <a:rPr dirty="0"/>
              <a:t> </a:t>
            </a:r>
            <a:r>
              <a:rPr dirty="0" err="1"/>
              <a:t>competenza</a:t>
            </a:r>
            <a:r>
              <a:rPr dirty="0"/>
              <a:t> </a:t>
            </a:r>
            <a:r>
              <a:rPr dirty="0" err="1"/>
              <a:t>che</a:t>
            </a:r>
            <a:r>
              <a:rPr dirty="0"/>
              <a:t> </a:t>
            </a:r>
            <a:r>
              <a:rPr dirty="0" err="1"/>
              <a:t>si</a:t>
            </a:r>
            <a:r>
              <a:rPr dirty="0"/>
              <a:t> </a:t>
            </a:r>
            <a:r>
              <a:rPr dirty="0" err="1"/>
              <a:t>può</a:t>
            </a:r>
            <a:r>
              <a:rPr dirty="0"/>
              <a:t> </a:t>
            </a:r>
            <a:r>
              <a:rPr dirty="0" err="1"/>
              <a:t>sviluppare</a:t>
            </a:r>
            <a:r>
              <a:rPr dirty="0"/>
              <a:t> con le </a:t>
            </a:r>
            <a:r>
              <a:rPr dirty="0" err="1"/>
              <a:t>giuste</a:t>
            </a:r>
            <a:r>
              <a:rPr dirty="0"/>
              <a:t> </a:t>
            </a:r>
            <a:r>
              <a:rPr dirty="0" err="1"/>
              <a:t>tecniche</a:t>
            </a:r>
            <a:r>
              <a:rPr dirty="0"/>
              <a:t>.</a:t>
            </a:r>
          </a:p>
          <a:p>
            <a:pPr algn="l">
              <a:defRPr sz="4100">
                <a:solidFill>
                  <a:srgbClr val="516F7B"/>
                </a:solidFill>
              </a:defRPr>
            </a:pPr>
            <a:r>
              <a:rPr dirty="0" err="1"/>
              <a:t>Attraverso</a:t>
            </a:r>
            <a:r>
              <a:rPr dirty="0"/>
              <a:t> </a:t>
            </a:r>
            <a:r>
              <a:rPr dirty="0" err="1"/>
              <a:t>esempi</a:t>
            </a:r>
            <a:r>
              <a:rPr dirty="0"/>
              <a:t> </a:t>
            </a:r>
            <a:r>
              <a:rPr dirty="0" err="1"/>
              <a:t>pratici</a:t>
            </a:r>
            <a:r>
              <a:rPr dirty="0"/>
              <a:t>, </a:t>
            </a:r>
            <a:r>
              <a:rPr dirty="0" err="1">
                <a:latin typeface="Gill Sans SemiBold"/>
                <a:ea typeface="Gill Sans SemiBold"/>
                <a:cs typeface="Gill Sans SemiBold"/>
                <a:sym typeface="Gill Sans SemiBold"/>
              </a:rPr>
              <a:t>esercizi</a:t>
            </a:r>
            <a:r>
              <a:rPr dirty="0">
                <a:latin typeface="Gill Sans SemiBold"/>
                <a:ea typeface="Gill Sans SemiBold"/>
                <a:cs typeface="Gill Sans SemiBold"/>
                <a:sym typeface="Gill Sans SemiBold"/>
              </a:rPr>
              <a:t> </a:t>
            </a:r>
            <a:r>
              <a:rPr dirty="0" err="1">
                <a:latin typeface="Gill Sans SemiBold"/>
                <a:ea typeface="Gill Sans SemiBold"/>
                <a:cs typeface="Gill Sans SemiBold"/>
                <a:sym typeface="Gill Sans SemiBold"/>
              </a:rPr>
              <a:t>interattivi</a:t>
            </a:r>
            <a:r>
              <a:rPr dirty="0"/>
              <a:t> e </a:t>
            </a:r>
            <a:r>
              <a:rPr dirty="0" err="1"/>
              <a:t>strategie</a:t>
            </a:r>
            <a:r>
              <a:rPr dirty="0"/>
              <a:t> </a:t>
            </a:r>
            <a:r>
              <a:rPr dirty="0" err="1"/>
              <a:t>applicabili</a:t>
            </a:r>
            <a:r>
              <a:rPr dirty="0"/>
              <a:t>, </a:t>
            </a:r>
            <a:r>
              <a:rPr dirty="0" err="1"/>
              <a:t>questo</a:t>
            </a:r>
            <a:r>
              <a:rPr dirty="0"/>
              <a:t> </a:t>
            </a:r>
            <a:r>
              <a:rPr dirty="0" err="1"/>
              <a:t>intervento</a:t>
            </a:r>
            <a:r>
              <a:rPr dirty="0"/>
              <a:t> </a:t>
            </a:r>
            <a:r>
              <a:rPr dirty="0" err="1"/>
              <a:t>guiderà</a:t>
            </a:r>
            <a:r>
              <a:rPr dirty="0"/>
              <a:t> il </a:t>
            </a:r>
            <a:r>
              <a:rPr dirty="0" err="1"/>
              <a:t>pubblico</a:t>
            </a:r>
            <a:r>
              <a:rPr dirty="0"/>
              <a:t> in un </a:t>
            </a:r>
            <a:r>
              <a:rPr dirty="0" err="1"/>
              <a:t>percorso</a:t>
            </a:r>
            <a:r>
              <a:rPr dirty="0"/>
              <a:t> per </a:t>
            </a:r>
            <a:r>
              <a:rPr dirty="0" err="1"/>
              <a:t>potenziare</a:t>
            </a:r>
            <a:r>
              <a:rPr dirty="0"/>
              <a:t> il </a:t>
            </a:r>
            <a:r>
              <a:rPr dirty="0" err="1"/>
              <a:t>pensiero</a:t>
            </a:r>
            <a:r>
              <a:rPr dirty="0"/>
              <a:t> </a:t>
            </a:r>
            <a:r>
              <a:rPr dirty="0" err="1"/>
              <a:t>laterale</a:t>
            </a:r>
            <a:r>
              <a:rPr dirty="0"/>
              <a:t>, </a:t>
            </a:r>
            <a:r>
              <a:rPr dirty="0" err="1"/>
              <a:t>sbloccare</a:t>
            </a:r>
            <a:r>
              <a:rPr dirty="0"/>
              <a:t> </a:t>
            </a:r>
            <a:r>
              <a:rPr dirty="0" err="1"/>
              <a:t>nuove</a:t>
            </a:r>
            <a:r>
              <a:rPr dirty="0"/>
              <a:t> </a:t>
            </a:r>
            <a:r>
              <a:rPr dirty="0" err="1"/>
              <a:t>prospettive</a:t>
            </a:r>
            <a:r>
              <a:rPr dirty="0"/>
              <a:t> e </a:t>
            </a:r>
            <a:r>
              <a:rPr dirty="0" err="1"/>
              <a:t>affrontare</a:t>
            </a:r>
            <a:r>
              <a:rPr dirty="0"/>
              <a:t> le </a:t>
            </a:r>
            <a:r>
              <a:rPr dirty="0" err="1"/>
              <a:t>sfide</a:t>
            </a:r>
            <a:r>
              <a:rPr dirty="0"/>
              <a:t> con un mindset </a:t>
            </a:r>
            <a:r>
              <a:rPr dirty="0" err="1"/>
              <a:t>più</a:t>
            </a:r>
            <a:r>
              <a:rPr dirty="0"/>
              <a:t> </a:t>
            </a:r>
            <a:r>
              <a:rPr dirty="0" err="1"/>
              <a:t>aperto</a:t>
            </a:r>
            <a:r>
              <a:rPr dirty="0"/>
              <a:t> e </a:t>
            </a:r>
            <a:r>
              <a:rPr dirty="0" err="1"/>
              <a:t>creativo</a:t>
            </a:r>
            <a:r>
              <a:rPr dirty="0"/>
              <a:t>.</a:t>
            </a:r>
          </a:p>
        </p:txBody>
      </p:sp>
      <p:sp>
        <p:nvSpPr>
          <p:cNvPr id="208" name="Pensare laterale per trovare nuove soluzioni"/>
          <p:cNvSpPr txBox="1"/>
          <p:nvPr/>
        </p:nvSpPr>
        <p:spPr>
          <a:xfrm>
            <a:off x="435254" y="1477226"/>
            <a:ext cx="12405128" cy="93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ct val="70000"/>
              </a:lnSpc>
              <a:defRPr sz="5200" spc="-156">
                <a:solidFill>
                  <a:srgbClr val="266094"/>
                </a:solidFill>
                <a:latin typeface="Gill Sans SemiBold"/>
                <a:ea typeface="Gill Sans SemiBold"/>
                <a:cs typeface="Gill Sans SemiBold"/>
                <a:sym typeface="Gill Sans SemiBold"/>
              </a:defRPr>
            </a:lvl1pPr>
          </a:lstStyle>
          <a:p>
            <a:r>
              <a:t>Pensare laterale per trovare nuove soluzioni</a:t>
            </a:r>
          </a:p>
        </p:txBody>
      </p:sp>
      <p:pic>
        <p:nvPicPr>
          <p:cNvPr id="2" name="Immagine 1">
            <a:extLst>
              <a:ext uri="{FF2B5EF4-FFF2-40B4-BE49-F238E27FC236}">
                <a16:creationId xmlns:a16="http://schemas.microsoft.com/office/drawing/2014/main" id="{BF495F6D-63FF-F48D-E334-86D7259D25BC}"/>
              </a:ext>
            </a:extLst>
          </p:cNvPr>
          <p:cNvPicPr>
            <a:picLocks noChangeAspect="1"/>
          </p:cNvPicPr>
          <p:nvPr/>
        </p:nvPicPr>
        <p:blipFill>
          <a:blip r:embed="rId2"/>
          <a:stretch>
            <a:fillRect/>
          </a:stretch>
        </p:blipFill>
        <p:spPr>
          <a:xfrm>
            <a:off x="12852399" y="0"/>
            <a:ext cx="11531601" cy="13716000"/>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_MG_1709 as Smart Object-1 copy-small.jpg" descr="_MG_1709 as Smart Object-1 copy-small.jpg"/>
          <p:cNvPicPr>
            <a:picLocks noChangeAspect="1"/>
          </p:cNvPicPr>
          <p:nvPr/>
        </p:nvPicPr>
        <p:blipFill>
          <a:blip r:embed="rId2"/>
          <a:srcRect l="1876" t="21778" r="16501" b="9222"/>
          <a:stretch>
            <a:fillRect/>
          </a:stretch>
        </p:blipFill>
        <p:spPr>
          <a:xfrm>
            <a:off x="-25401" y="-38100"/>
            <a:ext cx="12211994" cy="6883101"/>
          </a:xfrm>
          <a:prstGeom prst="rect">
            <a:avLst/>
          </a:prstGeom>
          <a:ln w="12700">
            <a:miter lim="400000"/>
          </a:ln>
        </p:spPr>
      </p:pic>
      <p:pic>
        <p:nvPicPr>
          <p:cNvPr id="211" name="_MG_2016 as Smart Object-1 copy-small.jpg" descr="_MG_2016 as Smart Object-1 copy-small.jpg"/>
          <p:cNvPicPr>
            <a:picLocks noChangeAspect="1"/>
          </p:cNvPicPr>
          <p:nvPr/>
        </p:nvPicPr>
        <p:blipFill>
          <a:blip r:embed="rId3"/>
          <a:srcRect t="3440" r="15171" b="24679"/>
          <a:stretch>
            <a:fillRect/>
          </a:stretch>
        </p:blipFill>
        <p:spPr>
          <a:xfrm>
            <a:off x="3373" y="6883399"/>
            <a:ext cx="12183220" cy="6883101"/>
          </a:xfrm>
          <a:prstGeom prst="rect">
            <a:avLst/>
          </a:prstGeom>
          <a:ln w="12700">
            <a:miter lim="400000"/>
          </a:ln>
        </p:spPr>
      </p:pic>
      <p:pic>
        <p:nvPicPr>
          <p:cNvPr id="212" name="DSC_0062-small.jpg" descr="DSC_0062-small.jpg"/>
          <p:cNvPicPr>
            <a:picLocks noChangeAspect="1"/>
          </p:cNvPicPr>
          <p:nvPr/>
        </p:nvPicPr>
        <p:blipFill>
          <a:blip r:embed="rId4"/>
          <a:srcRect l="19086" t="20933" r="14726" b="22381"/>
          <a:stretch>
            <a:fillRect/>
          </a:stretch>
        </p:blipFill>
        <p:spPr>
          <a:xfrm>
            <a:off x="12230893" y="-38100"/>
            <a:ext cx="12133660" cy="6883101"/>
          </a:xfrm>
          <a:prstGeom prst="rect">
            <a:avLst/>
          </a:prstGeom>
          <a:ln w="12700">
            <a:miter lim="400000"/>
          </a:ln>
        </p:spPr>
      </p:pic>
      <p:pic>
        <p:nvPicPr>
          <p:cNvPr id="213" name="DSC_0887.JPG" descr="DSC_0887.JPG"/>
          <p:cNvPicPr>
            <a:picLocks noChangeAspect="1"/>
          </p:cNvPicPr>
          <p:nvPr/>
        </p:nvPicPr>
        <p:blipFill>
          <a:blip r:embed="rId5"/>
          <a:srcRect l="6427" t="5313" r="9144" b="22164"/>
          <a:stretch>
            <a:fillRect/>
          </a:stretch>
        </p:blipFill>
        <p:spPr>
          <a:xfrm>
            <a:off x="12226528" y="6858000"/>
            <a:ext cx="12182872" cy="6933804"/>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964</Words>
  <Application>Microsoft Macintosh PowerPoint</Application>
  <PresentationFormat>Personalizzato</PresentationFormat>
  <Paragraphs>36</Paragraphs>
  <Slides>10</Slides>
  <Notes>1</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10</vt:i4>
      </vt:variant>
    </vt:vector>
  </HeadingPairs>
  <TitlesOfParts>
    <vt:vector size="16" baseType="lpstr">
      <vt:lpstr>Gill Sans</vt:lpstr>
      <vt:lpstr>Gill Sans Light</vt:lpstr>
      <vt:lpstr>Gill Sans SemiBold</vt:lpstr>
      <vt:lpstr>Helvetica Neue Light</vt:lpstr>
      <vt:lpstr>Lucida Grande</vt:lpstr>
      <vt:lpstr>Showroom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Max Vellucci</cp:lastModifiedBy>
  <cp:revision>1</cp:revision>
  <dcterms:modified xsi:type="dcterms:W3CDTF">2025-03-04T11:23:45Z</dcterms:modified>
</cp:coreProperties>
</file>