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1pPr>
    <a:lvl2pPr marL="0" marR="0" indent="3429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2pPr>
    <a:lvl3pPr marL="0" marR="0" indent="6858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3pPr>
    <a:lvl4pPr marL="0" marR="0" indent="10287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4pPr>
    <a:lvl5pPr marL="0" marR="0" indent="13716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5pPr>
    <a:lvl6pPr marL="0" marR="0" indent="17145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6pPr>
    <a:lvl7pPr marL="0" marR="0" indent="20574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7pPr>
    <a:lvl8pPr marL="0" marR="0" indent="24003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8pPr>
    <a:lvl9pPr marL="0" marR="0" indent="274320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8F44A2F1-9E1F-4B54-A3A2-5F16C0AD49E2}"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62" d="100"/>
          <a:sy n="62" d="100"/>
        </p:scale>
        <p:origin x="6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1143000" y="685800"/>
            <a:ext cx="4572000" cy="3429000"/>
          </a:xfrm>
          <a:prstGeom prst="rect">
            <a:avLst/>
          </a:prstGeom>
        </p:spPr>
        <p:txBody>
          <a:bodyPr/>
          <a:lstStyle/>
          <a:p>
            <a:endParaRPr/>
          </a:p>
        </p:txBody>
      </p:sp>
      <p:sp>
        <p:nvSpPr>
          <p:cNvPr id="165" name="Shape 16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e sottotitolo">
    <p:spTree>
      <p:nvGrpSpPr>
        <p:cNvPr id="1" name=""/>
        <p:cNvGrpSpPr/>
        <p:nvPr/>
      </p:nvGrpSpPr>
      <p:grpSpPr>
        <a:xfrm>
          <a:off x="0" y="0"/>
          <a:ext cx="0" cy="0"/>
          <a:chOff x="0" y="0"/>
          <a:chExt cx="0" cy="0"/>
        </a:xfrm>
      </p:grpSpPr>
      <p:sp>
        <p:nvSpPr>
          <p:cNvPr id="1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olo - In alto - Scur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3" name="Titolo Testo"/>
          <p:cNvSpPr txBox="1">
            <a:spLocks noGrp="1"/>
          </p:cNvSpPr>
          <p:nvPr>
            <p:ph type="title"/>
          </p:nvPr>
        </p:nvSpPr>
        <p:spPr>
          <a:prstGeom prst="rect">
            <a:avLst/>
          </a:prstGeom>
        </p:spPr>
        <p:txBody>
          <a:bodyPr/>
          <a:lstStyle/>
          <a:p>
            <a:r>
              <a:t>Titolo Testo</a:t>
            </a:r>
          </a:p>
        </p:txBody>
      </p:sp>
      <p:sp>
        <p:nvSpPr>
          <p:cNvPr id="84" name="Numero diapositiva"/>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91" name="Titolo Testo"/>
          <p:cNvSpPr txBox="1">
            <a:spLocks noGrp="1"/>
          </p:cNvSpPr>
          <p:nvPr>
            <p:ph type="title"/>
          </p:nvPr>
        </p:nvSpPr>
        <p:spPr>
          <a:xfrm>
            <a:off x="3548062" y="4536281"/>
            <a:ext cx="17287876" cy="4643438"/>
          </a:xfrm>
          <a:prstGeom prst="rect">
            <a:avLst/>
          </a:prstGeom>
        </p:spPr>
        <p:txBody>
          <a:bodyPr/>
          <a:lstStyle/>
          <a:p>
            <a:r>
              <a:t>Titolo Testo</a:t>
            </a:r>
          </a:p>
        </p:txBody>
      </p:sp>
      <p:sp>
        <p:nvSpPr>
          <p:cNvPr id="9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oto - Orizzontale">
    <p:spTree>
      <p:nvGrpSpPr>
        <p:cNvPr id="1" name=""/>
        <p:cNvGrpSpPr/>
        <p:nvPr/>
      </p:nvGrpSpPr>
      <p:grpSpPr>
        <a:xfrm>
          <a:off x="0" y="0"/>
          <a:ext cx="0" cy="0"/>
          <a:chOff x="0" y="0"/>
          <a:chExt cx="0" cy="0"/>
        </a:xfrm>
      </p:grpSpPr>
      <p:sp>
        <p:nvSpPr>
          <p:cNvPr id="99" name="Immagine"/>
          <p:cNvSpPr>
            <a:spLocks noGrp="1"/>
          </p:cNvSpPr>
          <p:nvPr>
            <p:ph type="pic" sz="half" idx="21"/>
          </p:nvPr>
        </p:nvSpPr>
        <p:spPr>
          <a:xfrm>
            <a:off x="4887517" y="732217"/>
            <a:ext cx="14608971" cy="8269948"/>
          </a:xfrm>
          <a:prstGeom prst="rect">
            <a:avLst/>
          </a:prstGeom>
        </p:spPr>
        <p:txBody>
          <a:bodyPr lIns="91439" tIns="45719" rIns="91439" bIns="45719" anchor="t"/>
          <a:lstStyle/>
          <a:p>
            <a:endParaRPr/>
          </a:p>
        </p:txBody>
      </p:sp>
      <p:sp>
        <p:nvSpPr>
          <p:cNvPr id="100" name="Titolo Testo"/>
          <p:cNvSpPr txBox="1">
            <a:spLocks noGrp="1"/>
          </p:cNvSpPr>
          <p:nvPr>
            <p:ph type="title"/>
          </p:nvPr>
        </p:nvSpPr>
        <p:spPr>
          <a:xfrm>
            <a:off x="3548062" y="10429875"/>
            <a:ext cx="17287876" cy="1803797"/>
          </a:xfrm>
          <a:prstGeom prst="rect">
            <a:avLst/>
          </a:prstGeom>
        </p:spPr>
        <p:txBody>
          <a:bodyPr/>
          <a:lstStyle/>
          <a:p>
            <a:r>
              <a:t>Titolo Testo</a:t>
            </a:r>
          </a:p>
        </p:txBody>
      </p:sp>
      <p:sp>
        <p:nvSpPr>
          <p:cNvPr id="10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Orizzontale - Scur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8" name="Immagine"/>
          <p:cNvSpPr>
            <a:spLocks noGrp="1"/>
          </p:cNvSpPr>
          <p:nvPr>
            <p:ph type="pic" sz="half" idx="21"/>
          </p:nvPr>
        </p:nvSpPr>
        <p:spPr>
          <a:xfrm>
            <a:off x="4887517" y="732217"/>
            <a:ext cx="14608971" cy="8269948"/>
          </a:xfrm>
          <a:prstGeom prst="rect">
            <a:avLst/>
          </a:prstGeom>
        </p:spPr>
        <p:txBody>
          <a:bodyPr lIns="91439" tIns="45719" rIns="91439" bIns="45719" anchor="t"/>
          <a:lstStyle/>
          <a:p>
            <a:endParaRPr/>
          </a:p>
        </p:txBody>
      </p:sp>
      <p:sp>
        <p:nvSpPr>
          <p:cNvPr id="109" name="Titolo Testo"/>
          <p:cNvSpPr txBox="1">
            <a:spLocks noGrp="1"/>
          </p:cNvSpPr>
          <p:nvPr>
            <p:ph type="title"/>
          </p:nvPr>
        </p:nvSpPr>
        <p:spPr>
          <a:xfrm>
            <a:off x="3548062" y="10429875"/>
            <a:ext cx="17287876" cy="1803797"/>
          </a:xfrm>
          <a:prstGeom prst="rect">
            <a:avLst/>
          </a:prstGeom>
        </p:spPr>
        <p:txBody>
          <a:bodyPr/>
          <a:lstStyle/>
          <a:p>
            <a:r>
              <a:t>Titolo Testo</a:t>
            </a:r>
          </a:p>
        </p:txBody>
      </p:sp>
      <p:sp>
        <p:nvSpPr>
          <p:cNvPr id="110" name="Numero diapositiva"/>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117" name="Immagine"/>
          <p:cNvSpPr>
            <a:spLocks noGrp="1"/>
          </p:cNvSpPr>
          <p:nvPr>
            <p:ph type="pic" sz="half" idx="21"/>
          </p:nvPr>
        </p:nvSpPr>
        <p:spPr>
          <a:xfrm>
            <a:off x="13245703" y="1125140"/>
            <a:ext cx="6893719" cy="11653084"/>
          </a:xfrm>
          <a:prstGeom prst="rect">
            <a:avLst/>
          </a:prstGeom>
        </p:spPr>
        <p:txBody>
          <a:bodyPr lIns="91439" tIns="45719" rIns="91439" bIns="45719" anchor="t"/>
          <a:lstStyle/>
          <a:p>
            <a:endParaRPr/>
          </a:p>
        </p:txBody>
      </p:sp>
      <p:sp>
        <p:nvSpPr>
          <p:cNvPr id="118" name="Titolo Testo"/>
          <p:cNvSpPr txBox="1">
            <a:spLocks noGrp="1"/>
          </p:cNvSpPr>
          <p:nvPr>
            <p:ph type="title"/>
          </p:nvPr>
        </p:nvSpPr>
        <p:spPr>
          <a:xfrm>
            <a:off x="3548062" y="1946671"/>
            <a:ext cx="8286751" cy="4929189"/>
          </a:xfrm>
          <a:prstGeom prst="rect">
            <a:avLst/>
          </a:prstGeom>
        </p:spPr>
        <p:txBody>
          <a:bodyPr anchor="b"/>
          <a:lstStyle/>
          <a:p>
            <a:r>
              <a:t>Titolo Testo</a:t>
            </a:r>
          </a:p>
        </p:txBody>
      </p:sp>
      <p:sp>
        <p:nvSpPr>
          <p:cNvPr id="119" name="Corpo livello uno…"/>
          <p:cNvSpPr txBox="1">
            <a:spLocks noGrp="1"/>
          </p:cNvSpPr>
          <p:nvPr>
            <p:ph type="body" sz="quarter" idx="1"/>
          </p:nvPr>
        </p:nvSpPr>
        <p:spPr>
          <a:xfrm>
            <a:off x="3548062" y="6858000"/>
            <a:ext cx="8286751" cy="1821657"/>
          </a:xfrm>
          <a:prstGeom prst="rect">
            <a:avLst/>
          </a:prstGeom>
        </p:spPr>
        <p:txBody>
          <a:bodyPr anchor="t"/>
          <a:lstStyle>
            <a:lvl1pPr marL="0" indent="0" algn="ctr">
              <a:lnSpc>
                <a:spcPct val="100000"/>
              </a:lnSpc>
              <a:spcBef>
                <a:spcPts val="0"/>
              </a:spcBef>
              <a:buSzTx/>
              <a:buNone/>
              <a:defRPr sz="5200"/>
            </a:lvl1pPr>
            <a:lvl2pPr marL="0" indent="0" algn="ctr">
              <a:lnSpc>
                <a:spcPct val="100000"/>
              </a:lnSpc>
              <a:spcBef>
                <a:spcPts val="0"/>
              </a:spcBef>
              <a:buSzTx/>
              <a:buNone/>
              <a:defRPr sz="5200"/>
            </a:lvl2pPr>
            <a:lvl3pPr marL="0" indent="0" algn="ctr">
              <a:lnSpc>
                <a:spcPct val="100000"/>
              </a:lnSpc>
              <a:spcBef>
                <a:spcPts val="0"/>
              </a:spcBef>
              <a:buSzTx/>
              <a:buNone/>
              <a:defRPr sz="5200"/>
            </a:lvl3pPr>
            <a:lvl4pPr marL="0" indent="0" algn="ctr">
              <a:lnSpc>
                <a:spcPct val="100000"/>
              </a:lnSpc>
              <a:spcBef>
                <a:spcPts val="0"/>
              </a:spcBef>
              <a:buSzTx/>
              <a:buNone/>
              <a:defRPr sz="5200"/>
            </a:lvl4pPr>
            <a:lvl5pPr marL="0" indent="0" algn="ctr">
              <a:lnSpc>
                <a:spcPct val="100000"/>
              </a:lnSpc>
              <a:spcBef>
                <a:spcPts val="0"/>
              </a:spcBef>
              <a:buSzTx/>
              <a:buNone/>
              <a:defRPr sz="5200"/>
            </a:lvl5pPr>
          </a:lstStyle>
          <a:p>
            <a:r>
              <a:t>Corpo livello uno</a:t>
            </a:r>
          </a:p>
          <a:p>
            <a:pPr lvl="1"/>
            <a:r>
              <a:t>Corpo livello due</a:t>
            </a:r>
          </a:p>
          <a:p>
            <a:pPr lvl="2"/>
            <a:r>
              <a:t>Corpo livello tre</a:t>
            </a:r>
          </a:p>
          <a:p>
            <a:pPr lvl="3"/>
            <a:r>
              <a:t>Corpo livello quattro</a:t>
            </a:r>
          </a:p>
          <a:p>
            <a:pPr lvl="4"/>
            <a:r>
              <a:t>Corpo livello cinque</a:t>
            </a:r>
          </a:p>
        </p:txBody>
      </p:sp>
      <p:sp>
        <p:nvSpPr>
          <p:cNvPr id="12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Foto - Verticale - Scur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7" name="Immagine"/>
          <p:cNvSpPr>
            <a:spLocks noGrp="1"/>
          </p:cNvSpPr>
          <p:nvPr>
            <p:ph type="pic" sz="half" idx="21"/>
          </p:nvPr>
        </p:nvSpPr>
        <p:spPr>
          <a:xfrm>
            <a:off x="13245703" y="1125140"/>
            <a:ext cx="6893719" cy="11653084"/>
          </a:xfrm>
          <a:prstGeom prst="rect">
            <a:avLst/>
          </a:prstGeom>
        </p:spPr>
        <p:txBody>
          <a:bodyPr lIns="91439" tIns="45719" rIns="91439" bIns="45719" anchor="t"/>
          <a:lstStyle/>
          <a:p>
            <a:endParaRPr/>
          </a:p>
        </p:txBody>
      </p:sp>
      <p:sp>
        <p:nvSpPr>
          <p:cNvPr id="128" name="Titolo Testo"/>
          <p:cNvSpPr txBox="1">
            <a:spLocks noGrp="1"/>
          </p:cNvSpPr>
          <p:nvPr>
            <p:ph type="title"/>
          </p:nvPr>
        </p:nvSpPr>
        <p:spPr>
          <a:xfrm>
            <a:off x="3548062" y="1946671"/>
            <a:ext cx="8286751" cy="4929189"/>
          </a:xfrm>
          <a:prstGeom prst="rect">
            <a:avLst/>
          </a:prstGeom>
        </p:spPr>
        <p:txBody>
          <a:bodyPr anchor="b"/>
          <a:lstStyle/>
          <a:p>
            <a:r>
              <a:t>Titolo Testo</a:t>
            </a:r>
          </a:p>
        </p:txBody>
      </p:sp>
      <p:sp>
        <p:nvSpPr>
          <p:cNvPr id="129" name="Corpo livello uno…"/>
          <p:cNvSpPr txBox="1">
            <a:spLocks noGrp="1"/>
          </p:cNvSpPr>
          <p:nvPr>
            <p:ph type="body" sz="quarter" idx="1"/>
          </p:nvPr>
        </p:nvSpPr>
        <p:spPr>
          <a:xfrm>
            <a:off x="3548062" y="6858000"/>
            <a:ext cx="8286751" cy="1821657"/>
          </a:xfrm>
          <a:prstGeom prst="rect">
            <a:avLst/>
          </a:prstGeom>
        </p:spPr>
        <p:txBody>
          <a:bodyPr anchor="t"/>
          <a:lstStyle>
            <a:lvl1pPr marL="0" indent="0" algn="ctr">
              <a:lnSpc>
                <a:spcPct val="100000"/>
              </a:lnSpc>
              <a:spcBef>
                <a:spcPts val="0"/>
              </a:spcBef>
              <a:buSzTx/>
              <a:buNone/>
              <a:defRPr sz="5200"/>
            </a:lvl1pPr>
            <a:lvl2pPr marL="0" indent="0" algn="ctr">
              <a:lnSpc>
                <a:spcPct val="100000"/>
              </a:lnSpc>
              <a:spcBef>
                <a:spcPts val="0"/>
              </a:spcBef>
              <a:buSzTx/>
              <a:buNone/>
              <a:defRPr sz="5200"/>
            </a:lvl2pPr>
            <a:lvl3pPr marL="0" indent="0" algn="ctr">
              <a:lnSpc>
                <a:spcPct val="100000"/>
              </a:lnSpc>
              <a:spcBef>
                <a:spcPts val="0"/>
              </a:spcBef>
              <a:buSzTx/>
              <a:buNone/>
              <a:defRPr sz="5200"/>
            </a:lvl3pPr>
            <a:lvl4pPr marL="0" indent="0" algn="ctr">
              <a:lnSpc>
                <a:spcPct val="100000"/>
              </a:lnSpc>
              <a:spcBef>
                <a:spcPts val="0"/>
              </a:spcBef>
              <a:buSzTx/>
              <a:buNone/>
              <a:defRPr sz="5200"/>
            </a:lvl4pPr>
            <a:lvl5pPr marL="0" indent="0" algn="ctr">
              <a:lnSpc>
                <a:spcPct val="100000"/>
              </a:lnSpc>
              <a:spcBef>
                <a:spcPts val="0"/>
              </a:spcBef>
              <a:buSzTx/>
              <a:buNone/>
              <a:defRPr sz="5200"/>
            </a:lvl5pPr>
          </a:lstStyle>
          <a:p>
            <a:r>
              <a:t>Corpo livello uno</a:t>
            </a:r>
          </a:p>
          <a:p>
            <a:pPr lvl="1"/>
            <a:r>
              <a:t>Corpo livello due</a:t>
            </a:r>
          </a:p>
          <a:p>
            <a:pPr lvl="2"/>
            <a:r>
              <a:t>Corpo livello tre</a:t>
            </a:r>
          </a:p>
          <a:p>
            <a:pPr lvl="3"/>
            <a:r>
              <a:t>Corpo livello quattro</a:t>
            </a:r>
          </a:p>
          <a:p>
            <a:pPr lvl="4"/>
            <a:r>
              <a:t>Corpo livello cinque</a:t>
            </a:r>
          </a:p>
        </p:txBody>
      </p:sp>
      <p:sp>
        <p:nvSpPr>
          <p:cNvPr id="130" name="Numero diapositiva"/>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137" name="Immagine"/>
          <p:cNvSpPr>
            <a:spLocks noGrp="1"/>
          </p:cNvSpPr>
          <p:nvPr>
            <p:ph type="pic" sz="quarter" idx="21"/>
          </p:nvPr>
        </p:nvSpPr>
        <p:spPr>
          <a:xfrm>
            <a:off x="13960078" y="4018359"/>
            <a:ext cx="5447110" cy="9207748"/>
          </a:xfrm>
          <a:prstGeom prst="rect">
            <a:avLst/>
          </a:prstGeom>
        </p:spPr>
        <p:txBody>
          <a:bodyPr lIns="91439" tIns="45719" rIns="91439" bIns="45719" anchor="t"/>
          <a:lstStyle/>
          <a:p>
            <a:endParaRPr/>
          </a:p>
        </p:txBody>
      </p:sp>
      <p:sp>
        <p:nvSpPr>
          <p:cNvPr id="138" name="Titolo Testo"/>
          <p:cNvSpPr txBox="1">
            <a:spLocks noGrp="1"/>
          </p:cNvSpPr>
          <p:nvPr>
            <p:ph type="title"/>
          </p:nvPr>
        </p:nvSpPr>
        <p:spPr>
          <a:prstGeom prst="rect">
            <a:avLst/>
          </a:prstGeom>
        </p:spPr>
        <p:txBody>
          <a:bodyPr/>
          <a:lstStyle/>
          <a:p>
            <a:r>
              <a:t>Titolo Testo</a:t>
            </a:r>
          </a:p>
        </p:txBody>
      </p:sp>
      <p:sp>
        <p:nvSpPr>
          <p:cNvPr id="139" name="Corpo livello uno…"/>
          <p:cNvSpPr txBox="1">
            <a:spLocks noGrp="1"/>
          </p:cNvSpPr>
          <p:nvPr>
            <p:ph type="body" sz="half" idx="1"/>
          </p:nvPr>
        </p:nvSpPr>
        <p:spPr>
          <a:xfrm>
            <a:off x="3548062" y="4482703"/>
            <a:ext cx="8286751" cy="8215313"/>
          </a:xfrm>
          <a:prstGeom prst="rect">
            <a:avLst/>
          </a:prstGeom>
        </p:spPr>
        <p:txBody>
          <a:bodyPr/>
          <a:lstStyle>
            <a:lvl1pPr marL="417094" indent="-417094">
              <a:lnSpc>
                <a:spcPct val="100000"/>
              </a:lnSpc>
              <a:defRPr sz="5200">
                <a:solidFill>
                  <a:srgbClr val="535353"/>
                </a:solidFill>
              </a:defRPr>
            </a:lvl1pPr>
            <a:lvl2pPr marL="798094" indent="-417094">
              <a:lnSpc>
                <a:spcPct val="100000"/>
              </a:lnSpc>
              <a:defRPr sz="5200">
                <a:solidFill>
                  <a:srgbClr val="535353"/>
                </a:solidFill>
              </a:defRPr>
            </a:lvl2pPr>
            <a:lvl3pPr marL="1179094" indent="-417094">
              <a:lnSpc>
                <a:spcPct val="100000"/>
              </a:lnSpc>
              <a:defRPr sz="5200">
                <a:solidFill>
                  <a:srgbClr val="535353"/>
                </a:solidFill>
              </a:defRPr>
            </a:lvl3pPr>
            <a:lvl4pPr marL="1560094" indent="-417094">
              <a:lnSpc>
                <a:spcPct val="100000"/>
              </a:lnSpc>
              <a:defRPr sz="5200">
                <a:solidFill>
                  <a:srgbClr val="535353"/>
                </a:solidFill>
              </a:defRPr>
            </a:lvl4pPr>
            <a:lvl5pPr marL="1941094" indent="-417094">
              <a:lnSpc>
                <a:spcPct val="100000"/>
              </a:lnSpc>
              <a:defRPr sz="5200">
                <a:solidFill>
                  <a:srgbClr val="535353"/>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olo e punti elenco - A sinistra">
    <p:spTree>
      <p:nvGrpSpPr>
        <p:cNvPr id="1" name=""/>
        <p:cNvGrpSpPr/>
        <p:nvPr/>
      </p:nvGrpSpPr>
      <p:grpSpPr>
        <a:xfrm>
          <a:off x="0" y="0"/>
          <a:ext cx="0" cy="0"/>
          <a:chOff x="0" y="0"/>
          <a:chExt cx="0" cy="0"/>
        </a:xfrm>
      </p:grpSpPr>
      <p:sp>
        <p:nvSpPr>
          <p:cNvPr id="147" name="Titolo Testo"/>
          <p:cNvSpPr txBox="1">
            <a:spLocks noGrp="1"/>
          </p:cNvSpPr>
          <p:nvPr>
            <p:ph type="title"/>
          </p:nvPr>
        </p:nvSpPr>
        <p:spPr>
          <a:prstGeom prst="rect">
            <a:avLst/>
          </a:prstGeom>
        </p:spPr>
        <p:txBody>
          <a:bodyPr/>
          <a:lstStyle/>
          <a:p>
            <a:r>
              <a:t>Titolo Testo</a:t>
            </a:r>
          </a:p>
        </p:txBody>
      </p:sp>
      <p:sp>
        <p:nvSpPr>
          <p:cNvPr id="148" name="Corpo livello uno…"/>
          <p:cNvSpPr txBox="1">
            <a:spLocks noGrp="1"/>
          </p:cNvSpPr>
          <p:nvPr>
            <p:ph type="body" sz="half" idx="1"/>
          </p:nvPr>
        </p:nvSpPr>
        <p:spPr>
          <a:xfrm>
            <a:off x="3548062" y="4482703"/>
            <a:ext cx="8286751" cy="8215313"/>
          </a:xfrm>
          <a:prstGeom prst="rect">
            <a:avLst/>
          </a:prstGeom>
        </p:spPr>
        <p:txBody>
          <a:bodyPr/>
          <a:lstStyle>
            <a:lvl1pPr marL="417094" indent="-417094">
              <a:lnSpc>
                <a:spcPct val="100000"/>
              </a:lnSpc>
              <a:defRPr sz="5200">
                <a:solidFill>
                  <a:srgbClr val="535353"/>
                </a:solidFill>
              </a:defRPr>
            </a:lvl1pPr>
            <a:lvl2pPr marL="798094" indent="-417094">
              <a:lnSpc>
                <a:spcPct val="100000"/>
              </a:lnSpc>
              <a:defRPr sz="5200">
                <a:solidFill>
                  <a:srgbClr val="535353"/>
                </a:solidFill>
              </a:defRPr>
            </a:lvl2pPr>
            <a:lvl3pPr marL="1179094" indent="-417094">
              <a:lnSpc>
                <a:spcPct val="100000"/>
              </a:lnSpc>
              <a:defRPr sz="5200">
                <a:solidFill>
                  <a:srgbClr val="535353"/>
                </a:solidFill>
              </a:defRPr>
            </a:lvl3pPr>
            <a:lvl4pPr marL="1560094" indent="-417094">
              <a:lnSpc>
                <a:spcPct val="100000"/>
              </a:lnSpc>
              <a:defRPr sz="5200">
                <a:solidFill>
                  <a:srgbClr val="535353"/>
                </a:solidFill>
              </a:defRPr>
            </a:lvl4pPr>
            <a:lvl5pPr marL="1941094" indent="-417094">
              <a:lnSpc>
                <a:spcPct val="100000"/>
              </a:lnSpc>
              <a:defRPr sz="5200">
                <a:solidFill>
                  <a:srgbClr val="535353"/>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4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olo e punti elenco - A destra">
    <p:spTree>
      <p:nvGrpSpPr>
        <p:cNvPr id="1" name=""/>
        <p:cNvGrpSpPr/>
        <p:nvPr/>
      </p:nvGrpSpPr>
      <p:grpSpPr>
        <a:xfrm>
          <a:off x="0" y="0"/>
          <a:ext cx="0" cy="0"/>
          <a:chOff x="0" y="0"/>
          <a:chExt cx="0" cy="0"/>
        </a:xfrm>
      </p:grpSpPr>
      <p:sp>
        <p:nvSpPr>
          <p:cNvPr id="156" name="Titolo Testo"/>
          <p:cNvSpPr txBox="1">
            <a:spLocks noGrp="1"/>
          </p:cNvSpPr>
          <p:nvPr>
            <p:ph type="title"/>
          </p:nvPr>
        </p:nvSpPr>
        <p:spPr>
          <a:prstGeom prst="rect">
            <a:avLst/>
          </a:prstGeom>
        </p:spPr>
        <p:txBody>
          <a:bodyPr/>
          <a:lstStyle/>
          <a:p>
            <a:r>
              <a:t>Titolo Testo</a:t>
            </a:r>
          </a:p>
        </p:txBody>
      </p:sp>
      <p:sp>
        <p:nvSpPr>
          <p:cNvPr id="157" name="Corpo livello uno…"/>
          <p:cNvSpPr txBox="1">
            <a:spLocks noGrp="1"/>
          </p:cNvSpPr>
          <p:nvPr>
            <p:ph type="body" sz="half" idx="1"/>
          </p:nvPr>
        </p:nvSpPr>
        <p:spPr>
          <a:xfrm>
            <a:off x="12549187" y="4482703"/>
            <a:ext cx="8286751" cy="8215313"/>
          </a:xfrm>
          <a:prstGeom prst="rect">
            <a:avLst/>
          </a:prstGeom>
        </p:spPr>
        <p:txBody>
          <a:bodyPr/>
          <a:lstStyle>
            <a:lvl1pPr marL="417094" indent="-417094">
              <a:lnSpc>
                <a:spcPct val="100000"/>
              </a:lnSpc>
              <a:defRPr sz="5200">
                <a:solidFill>
                  <a:srgbClr val="535353"/>
                </a:solidFill>
              </a:defRPr>
            </a:lvl1pPr>
            <a:lvl2pPr marL="798094" indent="-417094">
              <a:lnSpc>
                <a:spcPct val="100000"/>
              </a:lnSpc>
              <a:defRPr sz="5200">
                <a:solidFill>
                  <a:srgbClr val="535353"/>
                </a:solidFill>
              </a:defRPr>
            </a:lvl2pPr>
            <a:lvl3pPr marL="1179094" indent="-417094">
              <a:lnSpc>
                <a:spcPct val="100000"/>
              </a:lnSpc>
              <a:defRPr sz="5200">
                <a:solidFill>
                  <a:srgbClr val="535353"/>
                </a:solidFill>
              </a:defRPr>
            </a:lvl3pPr>
            <a:lvl4pPr marL="1560094" indent="-417094">
              <a:lnSpc>
                <a:spcPct val="100000"/>
              </a:lnSpc>
              <a:defRPr sz="5200">
                <a:solidFill>
                  <a:srgbClr val="535353"/>
                </a:solidFill>
              </a:defRPr>
            </a:lvl4pPr>
            <a:lvl5pPr marL="1941094" indent="-417094">
              <a:lnSpc>
                <a:spcPct val="100000"/>
              </a:lnSpc>
              <a:defRPr sz="5200">
                <a:solidFill>
                  <a:srgbClr val="535353"/>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sottotitolo - Foto">
    <p:spTree>
      <p:nvGrpSpPr>
        <p:cNvPr id="1" name=""/>
        <p:cNvGrpSpPr/>
        <p:nvPr/>
      </p:nvGrpSpPr>
      <p:grpSpPr>
        <a:xfrm>
          <a:off x="0" y="0"/>
          <a:ext cx="0" cy="0"/>
          <a:chOff x="0" y="0"/>
          <a:chExt cx="0" cy="0"/>
        </a:xfrm>
      </p:grpSpPr>
      <p:sp>
        <p:nvSpPr>
          <p:cNvPr id="1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e sottotitolo - Foto - Scur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 name="Immagine"/>
          <p:cNvSpPr>
            <a:spLocks noGrp="1"/>
          </p:cNvSpPr>
          <p:nvPr>
            <p:ph type="pic" sz="half" idx="21"/>
          </p:nvPr>
        </p:nvSpPr>
        <p:spPr>
          <a:xfrm>
            <a:off x="4887517" y="732217"/>
            <a:ext cx="14608971" cy="8269948"/>
          </a:xfrm>
          <a:prstGeom prst="rect">
            <a:avLst/>
          </a:prstGeom>
        </p:spPr>
        <p:txBody>
          <a:bodyPr lIns="91439" tIns="45719" rIns="91439" bIns="45719" anchor="t"/>
          <a:lstStyle/>
          <a:p>
            <a:endParaRPr/>
          </a:p>
        </p:txBody>
      </p:sp>
      <p:sp>
        <p:nvSpPr>
          <p:cNvPr id="26" name="Titolo Testo"/>
          <p:cNvSpPr txBox="1">
            <a:spLocks noGrp="1"/>
          </p:cNvSpPr>
          <p:nvPr>
            <p:ph type="title"/>
          </p:nvPr>
        </p:nvSpPr>
        <p:spPr>
          <a:xfrm>
            <a:off x="3548062" y="9608343"/>
            <a:ext cx="17287876" cy="1768079"/>
          </a:xfrm>
          <a:prstGeom prst="rect">
            <a:avLst/>
          </a:prstGeom>
        </p:spPr>
        <p:txBody>
          <a:bodyPr anchor="b"/>
          <a:lstStyle/>
          <a:p>
            <a:r>
              <a:t>Titolo Testo</a:t>
            </a:r>
          </a:p>
        </p:txBody>
      </p:sp>
      <p:sp>
        <p:nvSpPr>
          <p:cNvPr id="27" name="Corpo livello uno…"/>
          <p:cNvSpPr txBox="1">
            <a:spLocks noGrp="1"/>
          </p:cNvSpPr>
          <p:nvPr>
            <p:ph type="body" sz="quarter" idx="1"/>
          </p:nvPr>
        </p:nvSpPr>
        <p:spPr>
          <a:xfrm>
            <a:off x="3548062" y="11358562"/>
            <a:ext cx="17287876" cy="1696642"/>
          </a:xfrm>
          <a:prstGeom prst="rect">
            <a:avLst/>
          </a:prstGeom>
        </p:spPr>
        <p:txBody>
          <a:bodyPr anchor="t"/>
          <a:lstStyle>
            <a:lvl1pPr marL="0" indent="0" algn="ctr">
              <a:lnSpc>
                <a:spcPct val="100000"/>
              </a:lnSpc>
              <a:spcBef>
                <a:spcPts val="0"/>
              </a:spcBef>
              <a:buSzTx/>
              <a:buNone/>
              <a:defRPr sz="5200"/>
            </a:lvl1pPr>
            <a:lvl2pPr marL="0" indent="0" algn="ctr">
              <a:lnSpc>
                <a:spcPct val="100000"/>
              </a:lnSpc>
              <a:spcBef>
                <a:spcPts val="0"/>
              </a:spcBef>
              <a:buSzTx/>
              <a:buNone/>
              <a:defRPr sz="5200"/>
            </a:lvl2pPr>
            <a:lvl3pPr marL="0" indent="0" algn="ctr">
              <a:lnSpc>
                <a:spcPct val="100000"/>
              </a:lnSpc>
              <a:spcBef>
                <a:spcPts val="0"/>
              </a:spcBef>
              <a:buSzTx/>
              <a:buNone/>
              <a:defRPr sz="5200"/>
            </a:lvl3pPr>
            <a:lvl4pPr marL="0" indent="0" algn="ctr">
              <a:lnSpc>
                <a:spcPct val="100000"/>
              </a:lnSpc>
              <a:spcBef>
                <a:spcPts val="0"/>
              </a:spcBef>
              <a:buSzTx/>
              <a:buNone/>
              <a:defRPr sz="5200"/>
            </a:lvl4pPr>
            <a:lvl5pPr marL="0" indent="0" algn="ctr">
              <a:lnSpc>
                <a:spcPct val="100000"/>
              </a:lnSpc>
              <a:spcBef>
                <a:spcPts val="0"/>
              </a:spcBef>
              <a:buSzTx/>
              <a:buNone/>
              <a:defRPr sz="5200"/>
            </a:lvl5pPr>
          </a:lstStyle>
          <a:p>
            <a:r>
              <a:t>Corpo livello uno</a:t>
            </a:r>
          </a:p>
          <a:p>
            <a:pPr lvl="1"/>
            <a:r>
              <a:t>Corpo livello due</a:t>
            </a:r>
          </a:p>
          <a:p>
            <a:pPr lvl="2"/>
            <a:r>
              <a:t>Corpo livello tre</a:t>
            </a:r>
          </a:p>
          <a:p>
            <a:pPr lvl="3"/>
            <a:r>
              <a:t>Corpo livello quattro</a:t>
            </a:r>
          </a:p>
          <a:p>
            <a:pPr lvl="4"/>
            <a:r>
              <a:t>Corpo livello cinque</a:t>
            </a:r>
          </a:p>
        </p:txBody>
      </p:sp>
      <p:sp>
        <p:nvSpPr>
          <p:cNvPr id="28" name="Numero diapositiva"/>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35" name="Titolo Testo"/>
          <p:cNvSpPr txBox="1">
            <a:spLocks noGrp="1"/>
          </p:cNvSpPr>
          <p:nvPr>
            <p:ph type="title"/>
          </p:nvPr>
        </p:nvSpPr>
        <p:spPr>
          <a:prstGeom prst="rect">
            <a:avLst/>
          </a:prstGeom>
        </p:spPr>
        <p:txBody>
          <a:bodyPr/>
          <a:lstStyle/>
          <a:p>
            <a:r>
              <a:t>Titolo Testo</a:t>
            </a:r>
          </a:p>
        </p:txBody>
      </p:sp>
      <p:sp>
        <p:nvSpPr>
          <p:cNvPr id="36" name="Corpo livello uno…"/>
          <p:cNvSpPr txBox="1">
            <a:spLocks noGrp="1"/>
          </p:cNvSpPr>
          <p:nvPr>
            <p:ph type="body" idx="1"/>
          </p:nvPr>
        </p:nvSpPr>
        <p:spPr>
          <a:xfrm>
            <a:off x="3548062" y="4482703"/>
            <a:ext cx="17287876" cy="8215313"/>
          </a:xfrm>
          <a:prstGeom prst="rect">
            <a:avLst/>
          </a:prstGeom>
        </p:spPr>
        <p:txBody>
          <a:bodyPr/>
          <a:lstStyle>
            <a:lvl1pPr marL="417094" indent="-417094">
              <a:lnSpc>
                <a:spcPct val="100000"/>
              </a:lnSpc>
              <a:defRPr sz="5200">
                <a:solidFill>
                  <a:srgbClr val="535353"/>
                </a:solidFill>
              </a:defRPr>
            </a:lvl1pPr>
            <a:lvl2pPr marL="798094" indent="-417094">
              <a:lnSpc>
                <a:spcPct val="100000"/>
              </a:lnSpc>
              <a:defRPr sz="5200">
                <a:solidFill>
                  <a:srgbClr val="535353"/>
                </a:solidFill>
              </a:defRPr>
            </a:lvl2pPr>
            <a:lvl3pPr marL="1179094" indent="-417094">
              <a:lnSpc>
                <a:spcPct val="100000"/>
              </a:lnSpc>
              <a:defRPr sz="5200">
                <a:solidFill>
                  <a:srgbClr val="535353"/>
                </a:solidFill>
              </a:defRPr>
            </a:lvl3pPr>
            <a:lvl4pPr marL="1560094" indent="-417094">
              <a:lnSpc>
                <a:spcPct val="100000"/>
              </a:lnSpc>
              <a:defRPr sz="5200">
                <a:solidFill>
                  <a:srgbClr val="535353"/>
                </a:solidFill>
              </a:defRPr>
            </a:lvl4pPr>
            <a:lvl5pPr marL="1941094" indent="-417094">
              <a:lnSpc>
                <a:spcPct val="100000"/>
              </a:lnSpc>
              <a:defRPr sz="5200">
                <a:solidFill>
                  <a:srgbClr val="535353"/>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3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e punti elenco - 2 colonne">
    <p:spTree>
      <p:nvGrpSpPr>
        <p:cNvPr id="1" name=""/>
        <p:cNvGrpSpPr/>
        <p:nvPr/>
      </p:nvGrpSpPr>
      <p:grpSpPr>
        <a:xfrm>
          <a:off x="0" y="0"/>
          <a:ext cx="0" cy="0"/>
          <a:chOff x="0" y="0"/>
          <a:chExt cx="0" cy="0"/>
        </a:xfrm>
      </p:grpSpPr>
      <p:sp>
        <p:nvSpPr>
          <p:cNvPr id="44" name="Titolo Testo"/>
          <p:cNvSpPr txBox="1">
            <a:spLocks noGrp="1"/>
          </p:cNvSpPr>
          <p:nvPr>
            <p:ph type="title"/>
          </p:nvPr>
        </p:nvSpPr>
        <p:spPr>
          <a:prstGeom prst="rect">
            <a:avLst/>
          </a:prstGeom>
        </p:spPr>
        <p:txBody>
          <a:bodyPr/>
          <a:lstStyle/>
          <a:p>
            <a:r>
              <a:t>Titolo Testo</a:t>
            </a:r>
          </a:p>
        </p:txBody>
      </p:sp>
      <p:sp>
        <p:nvSpPr>
          <p:cNvPr id="45" name="Corpo livello uno…"/>
          <p:cNvSpPr txBox="1">
            <a:spLocks noGrp="1"/>
          </p:cNvSpPr>
          <p:nvPr>
            <p:ph type="body" idx="1"/>
          </p:nvPr>
        </p:nvSpPr>
        <p:spPr>
          <a:xfrm>
            <a:off x="3548062" y="4482703"/>
            <a:ext cx="17287876" cy="8215313"/>
          </a:xfrm>
          <a:prstGeom prst="rect">
            <a:avLst/>
          </a:prstGeom>
        </p:spPr>
        <p:txBody>
          <a:bodyPr numCol="2" spcCol="864393" anchor="t"/>
          <a:lstStyle>
            <a:lvl1pPr marL="417094" indent="-417094">
              <a:lnSpc>
                <a:spcPct val="100000"/>
              </a:lnSpc>
              <a:defRPr sz="5200">
                <a:solidFill>
                  <a:srgbClr val="535353"/>
                </a:solidFill>
              </a:defRPr>
            </a:lvl1pPr>
            <a:lvl2pPr marL="798094" indent="-417094">
              <a:lnSpc>
                <a:spcPct val="100000"/>
              </a:lnSpc>
              <a:defRPr sz="5200">
                <a:solidFill>
                  <a:srgbClr val="535353"/>
                </a:solidFill>
              </a:defRPr>
            </a:lvl2pPr>
            <a:lvl3pPr marL="1179094" indent="-417094">
              <a:lnSpc>
                <a:spcPct val="100000"/>
              </a:lnSpc>
              <a:defRPr sz="5200">
                <a:solidFill>
                  <a:srgbClr val="535353"/>
                </a:solidFill>
              </a:defRPr>
            </a:lvl3pPr>
            <a:lvl4pPr marL="1560094" indent="-417094">
              <a:lnSpc>
                <a:spcPct val="100000"/>
              </a:lnSpc>
              <a:defRPr sz="5200">
                <a:solidFill>
                  <a:srgbClr val="535353"/>
                </a:solidFill>
              </a:defRPr>
            </a:lvl4pPr>
            <a:lvl5pPr marL="1941094" indent="-417094">
              <a:lnSpc>
                <a:spcPct val="100000"/>
              </a:lnSpc>
              <a:defRPr sz="5200">
                <a:solidFill>
                  <a:srgbClr val="535353"/>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4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3"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5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6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uoto - Scur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8" name="Numero diapositiva"/>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75" name="Titolo Testo"/>
          <p:cNvSpPr txBox="1">
            <a:spLocks noGrp="1"/>
          </p:cNvSpPr>
          <p:nvPr>
            <p:ph type="title"/>
          </p:nvPr>
        </p:nvSpPr>
        <p:spPr>
          <a:prstGeom prst="rect">
            <a:avLst/>
          </a:prstGeom>
        </p:spPr>
        <p:txBody>
          <a:bodyPr/>
          <a:lstStyle/>
          <a:p>
            <a:r>
              <a:t>Titolo Testo</a:t>
            </a:r>
          </a:p>
        </p:txBody>
      </p:sp>
      <p:sp>
        <p:nvSpPr>
          <p:cNvPr id="7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a:srcRect/>
          <a:stretch>
            <a:fillRect/>
          </a:stretch>
        </a:blip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p:nvPr>
        </p:nvSpPr>
        <p:spPr>
          <a:xfrm>
            <a:off x="3548062" y="357187"/>
            <a:ext cx="17287876" cy="12983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r>
              <a:t>Corpo livello uno</a:t>
            </a:r>
          </a:p>
          <a:p>
            <a:pPr lvl="1"/>
            <a:r>
              <a:t>Corpo livello due</a:t>
            </a:r>
          </a:p>
          <a:p>
            <a:pPr lvl="2"/>
            <a:r>
              <a:t>Corpo livello tre</a:t>
            </a:r>
          </a:p>
          <a:p>
            <a:pPr lvl="3"/>
            <a:r>
              <a:t>Corpo livello quattro</a:t>
            </a:r>
          </a:p>
          <a:p>
            <a:pPr lvl="4"/>
            <a:r>
              <a:t>Corpo livello cinque</a:t>
            </a:r>
          </a:p>
        </p:txBody>
      </p:sp>
      <p:sp>
        <p:nvSpPr>
          <p:cNvPr id="3" name="Titolo Testo"/>
          <p:cNvSpPr txBox="1">
            <a:spLocks noGrp="1"/>
          </p:cNvSpPr>
          <p:nvPr>
            <p:ph type="title"/>
          </p:nvPr>
        </p:nvSpPr>
        <p:spPr>
          <a:xfrm>
            <a:off x="3548062" y="357187"/>
            <a:ext cx="17287876" cy="342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r>
              <a:t>Titolo Testo</a:t>
            </a:r>
          </a:p>
        </p:txBody>
      </p:sp>
      <p:sp>
        <p:nvSpPr>
          <p:cNvPr id="4" name="Numero diapositiva"/>
          <p:cNvSpPr txBox="1">
            <a:spLocks noGrp="1"/>
          </p:cNvSpPr>
          <p:nvPr>
            <p:ph type="sldNum" sz="quarter" idx="2"/>
          </p:nvPr>
        </p:nvSpPr>
        <p:spPr>
          <a:xfrm>
            <a:off x="11952882" y="13037343"/>
            <a:ext cx="460376" cy="498476"/>
          </a:xfrm>
          <a:prstGeom prst="rect">
            <a:avLst/>
          </a:prstGeom>
          <a:ln w="12700">
            <a:miter lim="400000"/>
          </a:ln>
        </p:spPr>
        <p:txBody>
          <a:bodyPr wrap="none" lIns="71437" tIns="71437" rIns="71437" bIns="71437">
            <a:spAutoFit/>
          </a:bodyPr>
          <a:lstStyle>
            <a:lvl1pPr>
              <a:defRPr sz="24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1pPr>
      <a:lvl2pPr marL="0" marR="0" indent="22860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2pPr>
      <a:lvl3pPr marL="0" marR="0" indent="45720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3pPr>
      <a:lvl4pPr marL="0" marR="0" indent="68580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4pPr>
      <a:lvl5pPr marL="0" marR="0" indent="91440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5pPr>
      <a:lvl6pPr marL="0" marR="0" indent="114300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6pPr>
      <a:lvl7pPr marL="0" marR="0" indent="137160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7pPr>
      <a:lvl8pPr marL="0" marR="0" indent="160020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8pPr>
      <a:lvl9pPr marL="0" marR="0" indent="1828800" algn="ctr" defTabSz="821531"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9pPr>
    </p:titleStyle>
    <p:bodyStyle>
      <a:lvl1pPr marL="424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1pPr>
      <a:lvl2pPr marL="805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2pPr>
      <a:lvl3pPr marL="1186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3pPr>
      <a:lvl4pPr marL="1567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4pPr>
      <a:lvl5pPr marL="1948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5pPr>
      <a:lvl6pPr marL="2329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6pPr>
      <a:lvl7pPr marL="2710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7pPr>
      <a:lvl8pPr marL="3091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8pPr>
      <a:lvl9pPr marL="3472069" marR="0" indent="-424069" algn="l" defTabSz="821531" rtl="0" latinLnBrk="0">
        <a:lnSpc>
          <a:spcPct val="120000"/>
        </a:lnSpc>
        <a:spcBef>
          <a:spcPts val="5300"/>
        </a:spcBef>
        <a:spcAft>
          <a:spcPts val="0"/>
        </a:spcAft>
        <a:buClr>
          <a:srgbClr val="535353"/>
        </a:buClr>
        <a:buSzPct val="82000"/>
        <a:buFontTx/>
        <a:buChar char="•"/>
        <a:tabLst/>
        <a:defRPr sz="6400" b="0" i="0" u="none" strike="noStrike" cap="none" spc="0" baseline="0">
          <a:solidFill>
            <a:srgbClr val="525252"/>
          </a:solidFill>
          <a:uFillTx/>
          <a:latin typeface="+mn-lt"/>
          <a:ea typeface="+mn-ea"/>
          <a:cs typeface="+mn-cs"/>
          <a:sym typeface="Gill Sans Light"/>
        </a:defRPr>
      </a:lvl9pPr>
    </p:bodyStyle>
    <p:otherStyle>
      <a:lvl1pPr marL="0" marR="0" indent="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Immagine" descr="Immagine"/>
          <p:cNvPicPr>
            <a:picLocks noChangeAspect="1"/>
          </p:cNvPicPr>
          <p:nvPr/>
        </p:nvPicPr>
        <p:blipFill>
          <a:blip r:embed="rId2"/>
          <a:stretch>
            <a:fillRect/>
          </a:stretch>
        </p:blipFill>
        <p:spPr>
          <a:xfrm>
            <a:off x="-117880" y="30505"/>
            <a:ext cx="24619760" cy="13781990"/>
          </a:xfrm>
          <a:prstGeom prst="rect">
            <a:avLst/>
          </a:prstGeom>
          <a:ln w="12700">
            <a:miter lim="400000"/>
          </a:ln>
        </p:spPr>
      </p:pic>
      <p:sp>
        <p:nvSpPr>
          <p:cNvPr id="168" name="l’idea vincente"/>
          <p:cNvSpPr txBox="1"/>
          <p:nvPr/>
        </p:nvSpPr>
        <p:spPr>
          <a:xfrm>
            <a:off x="4751122" y="453185"/>
            <a:ext cx="14881757" cy="2245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5400" spc="307">
                <a:solidFill>
                  <a:srgbClr val="000000"/>
                </a:solidFill>
                <a:latin typeface="Market Deco"/>
                <a:ea typeface="Market Deco"/>
                <a:cs typeface="Market Deco"/>
                <a:sym typeface="Market Deco"/>
              </a:defRPr>
            </a:lvl1pPr>
          </a:lstStyle>
          <a:p>
            <a:r>
              <a:t>l’idea vincente</a:t>
            </a:r>
          </a:p>
        </p:txBody>
      </p:sp>
      <p:sp>
        <p:nvSpPr>
          <p:cNvPr id="169" name="Linea"/>
          <p:cNvSpPr/>
          <p:nvPr/>
        </p:nvSpPr>
        <p:spPr>
          <a:xfrm>
            <a:off x="-1310085" y="12117787"/>
            <a:ext cx="26647954" cy="229786"/>
          </a:xfrm>
          <a:prstGeom prst="line">
            <a:avLst/>
          </a:prstGeom>
          <a:ln w="101600">
            <a:solidFill>
              <a:srgbClr val="FFFFFF">
                <a:alpha val="65193"/>
              </a:srgbClr>
            </a:solidFill>
            <a:miter lim="400000"/>
          </a:ln>
        </p:spPr>
        <p:txBody>
          <a:bodyPr lIns="71437" tIns="71437" rIns="71437" bIns="71437" anchor="ctr"/>
          <a:lstStyle/>
          <a:p>
            <a:pPr>
              <a:defRPr sz="5000">
                <a:solidFill>
                  <a:srgbClr val="FFFFFF"/>
                </a:solidFill>
              </a:defRPr>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quot;La tua idea vale solo quanto la tua capacità di comunicarla” Chris Anderson  (curatore di TED Talks)"/>
          <p:cNvSpPr txBox="1"/>
          <p:nvPr/>
        </p:nvSpPr>
        <p:spPr>
          <a:xfrm>
            <a:off x="2951912" y="2649339"/>
            <a:ext cx="18692814" cy="275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defTabSz="642937">
              <a:lnSpc>
                <a:spcPts val="9100"/>
              </a:lnSpc>
              <a:defRPr sz="6400" i="1">
                <a:solidFill>
                  <a:srgbClr val="516F7B"/>
                </a:solidFill>
                <a:latin typeface="Gill Sans"/>
                <a:ea typeface="Gill Sans"/>
                <a:cs typeface="Gill Sans"/>
                <a:sym typeface="Gill Sans"/>
              </a:defRPr>
            </a:pPr>
            <a:r>
              <a:t>"La tua idea vale solo quanto la tua capacità di comunicarla”</a:t>
            </a:r>
            <a:br/>
            <a:r>
              <a:rPr b="1"/>
              <a:t>Chris Anderson </a:t>
            </a:r>
            <a:br>
              <a:rPr b="1"/>
            </a:br>
            <a:r>
              <a:rPr sz="5100" b="1"/>
              <a:t>(curatore di TED Talks)</a:t>
            </a:r>
          </a:p>
        </p:txBody>
      </p:sp>
      <p:pic>
        <p:nvPicPr>
          <p:cNvPr id="172" name="pallina-lampadina-small.png" descr="pallina-lampadina-small.png"/>
          <p:cNvPicPr>
            <a:picLocks noChangeAspect="1"/>
          </p:cNvPicPr>
          <p:nvPr/>
        </p:nvPicPr>
        <p:blipFill>
          <a:blip r:embed="rId2"/>
          <a:stretch>
            <a:fillRect/>
          </a:stretch>
        </p:blipFill>
        <p:spPr>
          <a:xfrm>
            <a:off x="979950" y="5195548"/>
            <a:ext cx="22636738" cy="8908795"/>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iStock-477263268.jpg" descr="iStock-477263268.jpg"/>
          <p:cNvPicPr>
            <a:picLocks noChangeAspect="1"/>
          </p:cNvPicPr>
          <p:nvPr/>
        </p:nvPicPr>
        <p:blipFill>
          <a:blip r:embed="rId2"/>
          <a:srcRect l="17546"/>
          <a:stretch>
            <a:fillRect/>
          </a:stretch>
        </p:blipFill>
        <p:spPr>
          <a:xfrm>
            <a:off x="12774465" y="0"/>
            <a:ext cx="16247101" cy="13716000"/>
          </a:xfrm>
          <a:prstGeom prst="rect">
            <a:avLst/>
          </a:prstGeom>
          <a:ln w="12700">
            <a:miter lim="400000"/>
          </a:ln>
        </p:spPr>
      </p:pic>
      <p:sp>
        <p:nvSpPr>
          <p:cNvPr id="177" name="L’Idea Vincente è un team building in cui i partecipanti avranno il compito di realizzare una presentazione di un’idea innovativa in base a un tema o un problema assegnato e di presentarla convincendo il proprio uditorio.…"/>
          <p:cNvSpPr txBox="1"/>
          <p:nvPr/>
        </p:nvSpPr>
        <p:spPr>
          <a:xfrm>
            <a:off x="569111" y="1390791"/>
            <a:ext cx="12007917" cy="12424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a:defRPr sz="4200">
                <a:solidFill>
                  <a:srgbClr val="516F7B"/>
                </a:solidFill>
              </a:defRPr>
            </a:pPr>
            <a:r>
              <a:rPr dirty="0" err="1"/>
              <a:t>L’Idea</a:t>
            </a:r>
            <a:r>
              <a:rPr dirty="0"/>
              <a:t> Vincente </a:t>
            </a:r>
            <a:r>
              <a:rPr dirty="0" err="1"/>
              <a:t>è</a:t>
            </a:r>
            <a:r>
              <a:rPr dirty="0"/>
              <a:t> un team building in cui </a:t>
            </a:r>
            <a:r>
              <a:rPr dirty="0" err="1"/>
              <a:t>i</a:t>
            </a:r>
            <a:r>
              <a:rPr dirty="0"/>
              <a:t> </a:t>
            </a:r>
            <a:r>
              <a:rPr dirty="0" err="1"/>
              <a:t>partecipanti</a:t>
            </a:r>
            <a:r>
              <a:rPr dirty="0"/>
              <a:t> </a:t>
            </a:r>
            <a:r>
              <a:rPr dirty="0" err="1"/>
              <a:t>avranno</a:t>
            </a:r>
            <a:r>
              <a:rPr dirty="0"/>
              <a:t> il </a:t>
            </a:r>
            <a:r>
              <a:rPr dirty="0" err="1"/>
              <a:t>compito</a:t>
            </a:r>
            <a:r>
              <a:rPr dirty="0"/>
              <a:t> di </a:t>
            </a:r>
            <a:r>
              <a:rPr dirty="0" err="1"/>
              <a:t>realizzare</a:t>
            </a:r>
            <a:r>
              <a:rPr dirty="0"/>
              <a:t> </a:t>
            </a:r>
            <a:r>
              <a:rPr dirty="0" err="1"/>
              <a:t>una</a:t>
            </a:r>
            <a:r>
              <a:rPr dirty="0"/>
              <a:t> </a:t>
            </a:r>
            <a:r>
              <a:rPr b="1" i="1" dirty="0" err="1">
                <a:latin typeface="Gill Sans"/>
                <a:ea typeface="Gill Sans"/>
                <a:cs typeface="Gill Sans"/>
                <a:sym typeface="Gill Sans"/>
              </a:rPr>
              <a:t>presentazione</a:t>
            </a:r>
            <a:r>
              <a:rPr dirty="0"/>
              <a:t> di </a:t>
            </a:r>
            <a:r>
              <a:rPr dirty="0" err="1"/>
              <a:t>un’idea</a:t>
            </a:r>
            <a:r>
              <a:rPr dirty="0"/>
              <a:t> </a:t>
            </a:r>
            <a:r>
              <a:rPr dirty="0" err="1"/>
              <a:t>innovativa</a:t>
            </a:r>
            <a:r>
              <a:rPr dirty="0"/>
              <a:t> in base a un </a:t>
            </a:r>
            <a:r>
              <a:rPr b="1" i="1" dirty="0" err="1">
                <a:latin typeface="Gill Sans"/>
                <a:ea typeface="Gill Sans"/>
                <a:cs typeface="Gill Sans"/>
                <a:sym typeface="Gill Sans"/>
              </a:rPr>
              <a:t>tema</a:t>
            </a:r>
            <a:r>
              <a:rPr dirty="0"/>
              <a:t> o un </a:t>
            </a:r>
            <a:r>
              <a:rPr b="1" i="1" dirty="0" err="1">
                <a:latin typeface="Gill Sans"/>
                <a:ea typeface="Gill Sans"/>
                <a:cs typeface="Gill Sans"/>
                <a:sym typeface="Gill Sans"/>
              </a:rPr>
              <a:t>problema</a:t>
            </a:r>
            <a:r>
              <a:rPr dirty="0"/>
              <a:t> </a:t>
            </a:r>
            <a:r>
              <a:rPr dirty="0" err="1"/>
              <a:t>assegnato</a:t>
            </a:r>
            <a:r>
              <a:rPr dirty="0"/>
              <a:t> e di </a:t>
            </a:r>
            <a:r>
              <a:rPr dirty="0" err="1"/>
              <a:t>presentarla</a:t>
            </a:r>
            <a:r>
              <a:rPr dirty="0"/>
              <a:t> </a:t>
            </a:r>
            <a:r>
              <a:rPr dirty="0" err="1"/>
              <a:t>convincendo</a:t>
            </a:r>
            <a:r>
              <a:rPr dirty="0"/>
              <a:t> il proprio </a:t>
            </a:r>
            <a:r>
              <a:rPr dirty="0" err="1"/>
              <a:t>uditorio</a:t>
            </a:r>
            <a:r>
              <a:rPr dirty="0"/>
              <a:t>.</a:t>
            </a:r>
          </a:p>
          <a:p>
            <a:pPr algn="l">
              <a:defRPr sz="4200" spc="-42">
                <a:solidFill>
                  <a:srgbClr val="516F7B"/>
                </a:solidFill>
              </a:defRPr>
            </a:pPr>
            <a:r>
              <a:rPr dirty="0"/>
              <a:t>Il solo </a:t>
            </a:r>
            <a:r>
              <a:rPr dirty="0" err="1"/>
              <a:t>fatto</a:t>
            </a:r>
            <a:r>
              <a:rPr dirty="0"/>
              <a:t> di </a:t>
            </a:r>
            <a:r>
              <a:rPr dirty="0" err="1"/>
              <a:t>affrontare</a:t>
            </a:r>
            <a:r>
              <a:rPr dirty="0"/>
              <a:t> </a:t>
            </a:r>
            <a:r>
              <a:rPr dirty="0" err="1"/>
              <a:t>l’argomento</a:t>
            </a:r>
            <a:r>
              <a:rPr dirty="0"/>
              <a:t>, </a:t>
            </a:r>
            <a:r>
              <a:rPr dirty="0" err="1"/>
              <a:t>consente</a:t>
            </a:r>
            <a:r>
              <a:rPr dirty="0"/>
              <a:t> ai </a:t>
            </a:r>
            <a:r>
              <a:rPr dirty="0" err="1"/>
              <a:t>partecipanti</a:t>
            </a:r>
            <a:r>
              <a:rPr dirty="0"/>
              <a:t> di </a:t>
            </a:r>
            <a:r>
              <a:rPr dirty="0" err="1"/>
              <a:t>discuterne</a:t>
            </a:r>
            <a:r>
              <a:rPr dirty="0"/>
              <a:t>, </a:t>
            </a:r>
            <a:r>
              <a:rPr dirty="0" err="1"/>
              <a:t>valutarne</a:t>
            </a:r>
            <a:r>
              <a:rPr dirty="0"/>
              <a:t> </a:t>
            </a:r>
            <a:r>
              <a:rPr dirty="0" err="1"/>
              <a:t>pregi</a:t>
            </a:r>
            <a:r>
              <a:rPr dirty="0"/>
              <a:t> e </a:t>
            </a:r>
            <a:r>
              <a:rPr dirty="0" err="1"/>
              <a:t>difetti</a:t>
            </a:r>
            <a:r>
              <a:rPr dirty="0"/>
              <a:t>, far </a:t>
            </a:r>
            <a:r>
              <a:rPr dirty="0" err="1"/>
              <a:t>emergere</a:t>
            </a:r>
            <a:r>
              <a:rPr dirty="0"/>
              <a:t> </a:t>
            </a:r>
            <a:r>
              <a:rPr b="1" i="1" dirty="0" err="1">
                <a:latin typeface="Gill Sans"/>
                <a:ea typeface="Gill Sans"/>
                <a:cs typeface="Gill Sans"/>
                <a:sym typeface="Gill Sans"/>
              </a:rPr>
              <a:t>punti</a:t>
            </a:r>
            <a:r>
              <a:rPr b="1" i="1" dirty="0">
                <a:latin typeface="Gill Sans"/>
                <a:ea typeface="Gill Sans"/>
                <a:cs typeface="Gill Sans"/>
                <a:sym typeface="Gill Sans"/>
              </a:rPr>
              <a:t> di forza</a:t>
            </a:r>
            <a:r>
              <a:rPr dirty="0"/>
              <a:t> e </a:t>
            </a:r>
            <a:r>
              <a:rPr dirty="0" err="1"/>
              <a:t>punti</a:t>
            </a:r>
            <a:r>
              <a:rPr dirty="0"/>
              <a:t> </a:t>
            </a:r>
            <a:r>
              <a:rPr dirty="0" err="1"/>
              <a:t>deboli</a:t>
            </a:r>
            <a:r>
              <a:rPr dirty="0"/>
              <a:t> e </a:t>
            </a:r>
            <a:r>
              <a:rPr dirty="0" err="1"/>
              <a:t>rende</a:t>
            </a:r>
            <a:r>
              <a:rPr dirty="0"/>
              <a:t> </a:t>
            </a:r>
            <a:r>
              <a:rPr dirty="0" err="1"/>
              <a:t>inoltre</a:t>
            </a:r>
            <a:r>
              <a:rPr dirty="0"/>
              <a:t> </a:t>
            </a:r>
            <a:r>
              <a:rPr dirty="0" err="1"/>
              <a:t>possibile</a:t>
            </a:r>
            <a:r>
              <a:rPr dirty="0"/>
              <a:t> un </a:t>
            </a:r>
            <a:r>
              <a:rPr b="1" i="1" dirty="0" err="1">
                <a:latin typeface="Gill Sans"/>
                <a:ea typeface="Gill Sans"/>
                <a:cs typeface="Gill Sans"/>
                <a:sym typeface="Gill Sans"/>
              </a:rPr>
              <a:t>allineamento</a:t>
            </a:r>
            <a:r>
              <a:rPr dirty="0"/>
              <a:t> </a:t>
            </a:r>
            <a:r>
              <a:rPr dirty="0" err="1"/>
              <a:t>sulle</a:t>
            </a:r>
            <a:r>
              <a:rPr dirty="0"/>
              <a:t> </a:t>
            </a:r>
            <a:r>
              <a:rPr dirty="0" err="1"/>
              <a:t>premesse</a:t>
            </a:r>
            <a:r>
              <a:rPr dirty="0"/>
              <a:t> e </a:t>
            </a:r>
            <a:r>
              <a:rPr dirty="0" err="1"/>
              <a:t>sulle</a:t>
            </a:r>
            <a:r>
              <a:rPr dirty="0"/>
              <a:t> </a:t>
            </a:r>
            <a:r>
              <a:rPr b="1" i="1" dirty="0" err="1">
                <a:latin typeface="Gill Sans"/>
                <a:ea typeface="Gill Sans"/>
                <a:cs typeface="Gill Sans"/>
                <a:sym typeface="Gill Sans"/>
              </a:rPr>
              <a:t>soluzioni</a:t>
            </a:r>
            <a:r>
              <a:rPr dirty="0"/>
              <a:t> </a:t>
            </a:r>
            <a:r>
              <a:rPr dirty="0" err="1"/>
              <a:t>trovate</a:t>
            </a:r>
            <a:r>
              <a:rPr dirty="0"/>
              <a:t>.</a:t>
            </a:r>
          </a:p>
          <a:p>
            <a:pPr algn="l">
              <a:defRPr sz="4200" spc="-84">
                <a:solidFill>
                  <a:srgbClr val="516F7B"/>
                </a:solidFill>
              </a:defRPr>
            </a:pPr>
            <a:r>
              <a:rPr dirty="0"/>
              <a:t>Nella prima </a:t>
            </a:r>
            <a:r>
              <a:rPr dirty="0" err="1"/>
              <a:t>fase</a:t>
            </a:r>
            <a:r>
              <a:rPr dirty="0"/>
              <a:t> </a:t>
            </a:r>
            <a:r>
              <a:rPr dirty="0" err="1"/>
              <a:t>verranno</a:t>
            </a:r>
            <a:r>
              <a:rPr dirty="0"/>
              <a:t> </a:t>
            </a:r>
            <a:r>
              <a:rPr dirty="0" err="1"/>
              <a:t>esposte</a:t>
            </a:r>
            <a:r>
              <a:rPr dirty="0"/>
              <a:t> </a:t>
            </a:r>
            <a:r>
              <a:rPr dirty="0" err="1"/>
              <a:t>alcune</a:t>
            </a:r>
            <a:r>
              <a:rPr dirty="0"/>
              <a:t> </a:t>
            </a:r>
            <a:r>
              <a:rPr dirty="0" err="1"/>
              <a:t>tecniche</a:t>
            </a:r>
            <a:r>
              <a:rPr dirty="0"/>
              <a:t> per </a:t>
            </a:r>
            <a:r>
              <a:rPr dirty="0" err="1"/>
              <a:t>poter</a:t>
            </a:r>
            <a:r>
              <a:rPr dirty="0"/>
              <a:t> </a:t>
            </a:r>
            <a:r>
              <a:rPr dirty="0" err="1"/>
              <a:t>realizzare</a:t>
            </a:r>
            <a:r>
              <a:rPr dirty="0"/>
              <a:t> al </a:t>
            </a:r>
            <a:r>
              <a:rPr dirty="0" err="1"/>
              <a:t>meglio</a:t>
            </a:r>
            <a:r>
              <a:rPr dirty="0"/>
              <a:t> il </a:t>
            </a:r>
            <a:r>
              <a:rPr dirty="0" err="1"/>
              <a:t>lavoro</a:t>
            </a:r>
            <a:r>
              <a:rPr dirty="0"/>
              <a:t>, come, ad </a:t>
            </a:r>
            <a:r>
              <a:rPr dirty="0" err="1"/>
              <a:t>esempio</a:t>
            </a:r>
            <a:r>
              <a:rPr dirty="0"/>
              <a:t>, il </a:t>
            </a:r>
            <a:r>
              <a:rPr b="1" i="1" dirty="0">
                <a:latin typeface="Gill Sans"/>
                <a:ea typeface="Gill Sans"/>
                <a:cs typeface="Gill Sans"/>
                <a:sym typeface="Gill Sans"/>
              </a:rPr>
              <a:t>brainstorming</a:t>
            </a:r>
            <a:r>
              <a:rPr dirty="0"/>
              <a:t> e il </a:t>
            </a:r>
            <a:r>
              <a:rPr b="1" i="1" dirty="0">
                <a:latin typeface="Gill Sans"/>
                <a:ea typeface="Gill Sans"/>
                <a:cs typeface="Gill Sans"/>
                <a:sym typeface="Gill Sans"/>
              </a:rPr>
              <a:t>brainwriting</a:t>
            </a:r>
            <a:r>
              <a:rPr dirty="0"/>
              <a:t>, per poi </a:t>
            </a:r>
            <a:r>
              <a:rPr dirty="0" err="1"/>
              <a:t>passare</a:t>
            </a:r>
            <a:r>
              <a:rPr dirty="0"/>
              <a:t> </a:t>
            </a:r>
            <a:r>
              <a:rPr dirty="0" err="1"/>
              <a:t>alla</a:t>
            </a:r>
            <a:r>
              <a:rPr dirty="0"/>
              <a:t> </a:t>
            </a:r>
            <a:r>
              <a:rPr dirty="0" err="1"/>
              <a:t>realizzazione</a:t>
            </a:r>
            <a:r>
              <a:rPr dirty="0"/>
              <a:t> </a:t>
            </a:r>
            <a:r>
              <a:rPr dirty="0" err="1"/>
              <a:t>pratica</a:t>
            </a:r>
            <a:r>
              <a:rPr dirty="0"/>
              <a:t> del </a:t>
            </a:r>
            <a:r>
              <a:rPr dirty="0" err="1"/>
              <a:t>progetto</a:t>
            </a:r>
            <a:r>
              <a:rPr dirty="0"/>
              <a:t>.</a:t>
            </a:r>
            <a:br>
              <a:rPr dirty="0"/>
            </a:br>
            <a:r>
              <a:rPr dirty="0"/>
              <a:t>La </a:t>
            </a:r>
            <a:r>
              <a:rPr dirty="0" err="1"/>
              <a:t>seconda</a:t>
            </a:r>
            <a:r>
              <a:rPr dirty="0"/>
              <a:t> </a:t>
            </a:r>
            <a:r>
              <a:rPr dirty="0" err="1"/>
              <a:t>fase</a:t>
            </a:r>
            <a:r>
              <a:rPr dirty="0"/>
              <a:t> </a:t>
            </a:r>
            <a:r>
              <a:rPr dirty="0" err="1"/>
              <a:t>prevede</a:t>
            </a:r>
            <a:r>
              <a:rPr dirty="0"/>
              <a:t> </a:t>
            </a:r>
            <a:r>
              <a:rPr dirty="0" err="1"/>
              <a:t>l’acquisizione</a:t>
            </a:r>
            <a:r>
              <a:rPr dirty="0"/>
              <a:t> di </a:t>
            </a:r>
            <a:r>
              <a:rPr b="1" dirty="0" err="1">
                <a:latin typeface="Gill Sans"/>
                <a:ea typeface="Gill Sans"/>
                <a:cs typeface="Gill Sans"/>
                <a:sym typeface="Gill Sans"/>
              </a:rPr>
              <a:t>tecniche</a:t>
            </a:r>
            <a:r>
              <a:rPr b="1" dirty="0">
                <a:latin typeface="Gill Sans"/>
                <a:ea typeface="Gill Sans"/>
                <a:cs typeface="Gill Sans"/>
                <a:sym typeface="Gill Sans"/>
              </a:rPr>
              <a:t> di public speaking </a:t>
            </a:r>
            <a:r>
              <a:rPr dirty="0"/>
              <a:t>e </a:t>
            </a:r>
            <a:r>
              <a:rPr b="1" dirty="0" err="1">
                <a:latin typeface="Gill Sans"/>
                <a:ea typeface="Gill Sans"/>
                <a:cs typeface="Gill Sans"/>
                <a:sym typeface="Gill Sans"/>
              </a:rPr>
              <a:t>slidemaking</a:t>
            </a:r>
            <a:r>
              <a:rPr b="1" dirty="0">
                <a:latin typeface="Gill Sans"/>
                <a:ea typeface="Gill Sans"/>
                <a:cs typeface="Gill Sans"/>
                <a:sym typeface="Gill Sans"/>
              </a:rPr>
              <a:t> </a:t>
            </a:r>
            <a:r>
              <a:rPr dirty="0"/>
              <a:t>per la </a:t>
            </a:r>
            <a:r>
              <a:rPr dirty="0" err="1"/>
              <a:t>realizzazione</a:t>
            </a:r>
            <a:r>
              <a:rPr dirty="0"/>
              <a:t> di </a:t>
            </a:r>
            <a:r>
              <a:rPr dirty="0" err="1"/>
              <a:t>una</a:t>
            </a:r>
            <a:r>
              <a:rPr dirty="0"/>
              <a:t> </a:t>
            </a:r>
            <a:r>
              <a:rPr dirty="0" err="1"/>
              <a:t>presentazione</a:t>
            </a:r>
            <a:r>
              <a:rPr dirty="0"/>
              <a:t> </a:t>
            </a:r>
            <a:r>
              <a:rPr dirty="0" err="1"/>
              <a:t>efficace</a:t>
            </a:r>
            <a:r>
              <a:rPr dirty="0"/>
              <a:t> del </a:t>
            </a:r>
            <a:r>
              <a:rPr dirty="0" err="1"/>
              <a:t>progetto</a:t>
            </a:r>
            <a:r>
              <a:rPr dirty="0"/>
              <a:t>.</a:t>
            </a:r>
          </a:p>
          <a:p>
            <a:pPr algn="l">
              <a:defRPr sz="4200" spc="-42">
                <a:solidFill>
                  <a:srgbClr val="516F7B"/>
                </a:solidFill>
              </a:defRPr>
            </a:pPr>
            <a:r>
              <a:rPr dirty="0" err="1"/>
              <a:t>L’ultima</a:t>
            </a:r>
            <a:r>
              <a:rPr dirty="0"/>
              <a:t> </a:t>
            </a:r>
            <a:r>
              <a:rPr dirty="0" err="1"/>
              <a:t>fase</a:t>
            </a:r>
            <a:r>
              <a:rPr dirty="0"/>
              <a:t> </a:t>
            </a:r>
            <a:r>
              <a:rPr dirty="0" err="1"/>
              <a:t>consiste</a:t>
            </a:r>
            <a:r>
              <a:rPr dirty="0"/>
              <a:t> </a:t>
            </a:r>
            <a:r>
              <a:rPr dirty="0" err="1"/>
              <a:t>nell’esposizione</a:t>
            </a:r>
            <a:r>
              <a:rPr dirty="0"/>
              <a:t> </a:t>
            </a:r>
            <a:r>
              <a:rPr dirty="0" err="1"/>
              <a:t>dei</a:t>
            </a:r>
            <a:r>
              <a:rPr dirty="0"/>
              <a:t> </a:t>
            </a:r>
            <a:r>
              <a:rPr dirty="0" err="1"/>
              <a:t>progetti</a:t>
            </a:r>
            <a:r>
              <a:rPr dirty="0"/>
              <a:t> e </a:t>
            </a:r>
            <a:r>
              <a:rPr dirty="0" err="1"/>
              <a:t>nell’eventuale</a:t>
            </a:r>
            <a:r>
              <a:rPr dirty="0"/>
              <a:t> </a:t>
            </a:r>
            <a:r>
              <a:rPr dirty="0" err="1"/>
              <a:t>votazione</a:t>
            </a:r>
            <a:r>
              <a:rPr dirty="0"/>
              <a:t> da </a:t>
            </a:r>
            <a:r>
              <a:rPr dirty="0" err="1"/>
              <a:t>parte</a:t>
            </a:r>
            <a:r>
              <a:rPr dirty="0"/>
              <a:t> di tutti </a:t>
            </a:r>
            <a:r>
              <a:rPr dirty="0" err="1"/>
              <a:t>i</a:t>
            </a:r>
            <a:r>
              <a:rPr dirty="0"/>
              <a:t> </a:t>
            </a:r>
            <a:r>
              <a:rPr dirty="0" err="1"/>
              <a:t>partecipanti</a:t>
            </a:r>
            <a:r>
              <a:rPr dirty="0"/>
              <a:t>.</a:t>
            </a:r>
          </a:p>
        </p:txBody>
      </p:sp>
      <p:sp>
        <p:nvSpPr>
          <p:cNvPr id="2" name="CHI SONO">
            <a:extLst>
              <a:ext uri="{FF2B5EF4-FFF2-40B4-BE49-F238E27FC236}">
                <a16:creationId xmlns:a16="http://schemas.microsoft.com/office/drawing/2014/main" id="{998F6B4A-A228-A05D-F6A0-4BFFDBA74D2F}"/>
              </a:ext>
            </a:extLst>
          </p:cNvPr>
          <p:cNvSpPr txBox="1"/>
          <p:nvPr/>
        </p:nvSpPr>
        <p:spPr>
          <a:xfrm>
            <a:off x="313748" y="153073"/>
            <a:ext cx="11878252" cy="15292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1" algn="l">
              <a:defRPr sz="9000" spc="-180">
                <a:solidFill>
                  <a:srgbClr val="266094"/>
                </a:solidFill>
                <a:latin typeface="Futura Bold"/>
                <a:ea typeface="Futura Bold"/>
                <a:cs typeface="Futura Bold"/>
                <a:sym typeface="Futura Bold"/>
              </a:defRPr>
            </a:pPr>
            <a:r>
              <a:rPr lang="it-IT" cap="all" dirty="0" err="1"/>
              <a:t>L’ATTIVITà</a:t>
            </a:r>
            <a:endParaRPr cap="all"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custom-solutions.jpg" descr="custom-solutions.jpg"/>
          <p:cNvPicPr>
            <a:picLocks noChangeAspect="1"/>
          </p:cNvPicPr>
          <p:nvPr/>
        </p:nvPicPr>
        <p:blipFill>
          <a:blip r:embed="rId2"/>
          <a:srcRect l="1540" r="50966"/>
          <a:stretch>
            <a:fillRect/>
          </a:stretch>
        </p:blipFill>
        <p:spPr>
          <a:xfrm>
            <a:off x="-1955800" y="-21482"/>
            <a:ext cx="13865630" cy="13758964"/>
          </a:xfrm>
          <a:prstGeom prst="rect">
            <a:avLst/>
          </a:prstGeom>
          <a:ln w="12700">
            <a:miter lim="400000"/>
          </a:ln>
        </p:spPr>
      </p:pic>
      <p:sp>
        <p:nvSpPr>
          <p:cNvPr id="181" name="Il format può essere utilizzato per la discussione di problematiche interne, per lo sviluppo di nuovi prodotti, per la creazione di campagne di comunicazione, per la ricerca di soluzioni sulla gestione di processi e progetti, per la costruzione e l’affia"/>
          <p:cNvSpPr txBox="1"/>
          <p:nvPr/>
        </p:nvSpPr>
        <p:spPr>
          <a:xfrm>
            <a:off x="12323485" y="2244653"/>
            <a:ext cx="11615276" cy="10420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just">
              <a:defRPr sz="4100" spc="-82">
                <a:solidFill>
                  <a:srgbClr val="516F7B"/>
                </a:solidFill>
              </a:defRPr>
            </a:pPr>
            <a:r>
              <a:t>Il format può essere utilizzato per la discussione di problematiche interne, per lo sviluppo di nuovi prodotti, per la </a:t>
            </a:r>
            <a:r>
              <a:rPr b="1" i="1">
                <a:latin typeface="Gill Sans"/>
                <a:ea typeface="Gill Sans"/>
                <a:cs typeface="Gill Sans"/>
                <a:sym typeface="Gill Sans"/>
              </a:rPr>
              <a:t>creazione</a:t>
            </a:r>
            <a:r>
              <a:t> di campagne di comunicazione, per la ricerca di </a:t>
            </a:r>
            <a:r>
              <a:rPr b="1" i="1">
                <a:latin typeface="Gill Sans"/>
                <a:ea typeface="Gill Sans"/>
                <a:cs typeface="Gill Sans"/>
                <a:sym typeface="Gill Sans"/>
              </a:rPr>
              <a:t>soluzioni</a:t>
            </a:r>
            <a:r>
              <a:t> sulla gestione di processi e progetti, per la costruzione e l’affiatamento di un team e per tutto ciò che sia relativo al problem solving, alla comunicazione efficace e persuasiva, al teambuilding e allo sviluppo e all’applicazione del pensiero </a:t>
            </a:r>
            <a:r>
              <a:rPr b="1" i="1">
                <a:latin typeface="Gill Sans"/>
                <a:ea typeface="Gill Sans"/>
                <a:cs typeface="Gill Sans"/>
                <a:sym typeface="Gill Sans"/>
              </a:rPr>
              <a:t>creativo</a:t>
            </a:r>
            <a:r>
              <a:t> e </a:t>
            </a:r>
            <a:r>
              <a:rPr b="1" i="1">
                <a:latin typeface="Gill Sans"/>
                <a:ea typeface="Gill Sans"/>
                <a:cs typeface="Gill Sans"/>
                <a:sym typeface="Gill Sans"/>
              </a:rPr>
              <a:t>innovativo</a:t>
            </a:r>
            <a:r>
              <a:t>.</a:t>
            </a:r>
          </a:p>
          <a:p>
            <a:pPr algn="just">
              <a:defRPr sz="4100" spc="-82">
                <a:solidFill>
                  <a:srgbClr val="516F7B"/>
                </a:solidFill>
              </a:defRPr>
            </a:pPr>
            <a:r>
              <a:t>Ogni squadra avrà quindi modo di </a:t>
            </a:r>
            <a:r>
              <a:rPr b="1" i="1">
                <a:latin typeface="Gill Sans"/>
                <a:ea typeface="Gill Sans"/>
                <a:cs typeface="Gill Sans"/>
                <a:sym typeface="Gill Sans"/>
              </a:rPr>
              <a:t>riflettere</a:t>
            </a:r>
            <a:r>
              <a:t> sull’argomento assegnato e di poter dire la propria opinione in merito a una possibile soluzione innovativa attraverso un </a:t>
            </a:r>
            <a:r>
              <a:rPr b="1" i="1">
                <a:latin typeface="Gill Sans"/>
                <a:ea typeface="Gill Sans"/>
                <a:cs typeface="Gill Sans"/>
                <a:sym typeface="Gill Sans"/>
              </a:rPr>
              <a:t>processo</a:t>
            </a:r>
            <a:r>
              <a:t> strutturato.</a:t>
            </a:r>
          </a:p>
          <a:p>
            <a:pPr algn="just">
              <a:defRPr sz="4100" spc="-82">
                <a:solidFill>
                  <a:srgbClr val="516F7B"/>
                </a:solidFill>
              </a:defRPr>
            </a:pPr>
            <a:r>
              <a:t>La modalità di </a:t>
            </a:r>
            <a:r>
              <a:rPr b="1" i="1">
                <a:latin typeface="Gill Sans"/>
                <a:ea typeface="Gill Sans"/>
                <a:cs typeface="Gill Sans"/>
                <a:sym typeface="Gill Sans"/>
              </a:rPr>
              <a:t>brainstorming</a:t>
            </a:r>
            <a:r>
              <a:t> che proponiamo utilizza infatti le più moderne tecniche creative integrandole con una modalità di conduzione e interazione </a:t>
            </a:r>
            <a:r>
              <a:rPr b="1" i="1">
                <a:latin typeface="Gill Sans"/>
                <a:ea typeface="Gill Sans"/>
                <a:cs typeface="Gill Sans"/>
                <a:sym typeface="Gill Sans"/>
              </a:rPr>
              <a:t>dinamica</a:t>
            </a:r>
            <a:r>
              <a:t> e </a:t>
            </a:r>
            <a:r>
              <a:rPr b="1" i="1">
                <a:latin typeface="Gill Sans"/>
                <a:ea typeface="Gill Sans"/>
                <a:cs typeface="Gill Sans"/>
                <a:sym typeface="Gill Sans"/>
              </a:rPr>
              <a:t>divertente</a:t>
            </a:r>
            <a:r>
              <a:t>, permettendo quindi un mix coinvolgente tra </a:t>
            </a:r>
            <a:r>
              <a:rPr b="1" i="1">
                <a:latin typeface="Gill Sans"/>
                <a:ea typeface="Gill Sans"/>
                <a:cs typeface="Gill Sans"/>
                <a:sym typeface="Gill Sans"/>
              </a:rPr>
              <a:t>contenuto</a:t>
            </a:r>
            <a:r>
              <a:t> e intrattenimento.</a:t>
            </a:r>
          </a:p>
        </p:txBody>
      </p:sp>
      <p:sp>
        <p:nvSpPr>
          <p:cNvPr id="2" name="CHI SONO">
            <a:extLst>
              <a:ext uri="{FF2B5EF4-FFF2-40B4-BE49-F238E27FC236}">
                <a16:creationId xmlns:a16="http://schemas.microsoft.com/office/drawing/2014/main" id="{841375A1-726A-E4B9-1A89-3BA8899EFCF3}"/>
              </a:ext>
            </a:extLst>
          </p:cNvPr>
          <p:cNvSpPr txBox="1"/>
          <p:nvPr/>
        </p:nvSpPr>
        <p:spPr>
          <a:xfrm>
            <a:off x="12060509" y="286221"/>
            <a:ext cx="11878252" cy="15292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1" algn="l">
              <a:defRPr sz="9000" spc="-180">
                <a:solidFill>
                  <a:srgbClr val="266094"/>
                </a:solidFill>
                <a:latin typeface="Futura Bold"/>
                <a:ea typeface="Futura Bold"/>
                <a:cs typeface="Futura Bold"/>
                <a:sym typeface="Futura Bold"/>
              </a:defRPr>
            </a:pPr>
            <a:r>
              <a:rPr lang="it-IT" cap="all" dirty="0"/>
              <a:t>OBIETTIVI</a:t>
            </a:r>
            <a:endParaRPr cap="all"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Stock-876569172.jpg" descr="iStock-876569172.jpg"/>
          <p:cNvPicPr>
            <a:picLocks noChangeAspect="1"/>
          </p:cNvPicPr>
          <p:nvPr/>
        </p:nvPicPr>
        <p:blipFill>
          <a:blip r:embed="rId2"/>
          <a:srcRect l="21318"/>
          <a:stretch>
            <a:fillRect/>
          </a:stretch>
        </p:blipFill>
        <p:spPr>
          <a:xfrm>
            <a:off x="12357695" y="-199"/>
            <a:ext cx="16188003" cy="13716001"/>
          </a:xfrm>
          <a:prstGeom prst="rect">
            <a:avLst/>
          </a:prstGeom>
          <a:ln w="12700">
            <a:miter lim="400000"/>
          </a:ln>
        </p:spPr>
      </p:pic>
      <p:sp>
        <p:nvSpPr>
          <p:cNvPr id="186" name="Dopo aver ricevuto il briefing e tutti gli strumenti necessari per lavorare, i team dovranno prima di tutto fare un brainstorming condiviso per individuare non solo come affrontare l’argomento, ma anche come presentarlo.…"/>
          <p:cNvSpPr txBox="1"/>
          <p:nvPr/>
        </p:nvSpPr>
        <p:spPr>
          <a:xfrm>
            <a:off x="560916" y="2239409"/>
            <a:ext cx="11394745" cy="109305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just">
              <a:defRPr sz="4100" spc="-41">
                <a:solidFill>
                  <a:srgbClr val="516F7B"/>
                </a:solidFill>
              </a:defRPr>
            </a:pPr>
            <a:r>
              <a:t>Dopo aver ricevuto il </a:t>
            </a:r>
            <a:r>
              <a:rPr b="1">
                <a:latin typeface="Gill Sans"/>
                <a:ea typeface="Gill Sans"/>
                <a:cs typeface="Gill Sans"/>
                <a:sym typeface="Gill Sans"/>
              </a:rPr>
              <a:t>briefing</a:t>
            </a:r>
            <a:r>
              <a:t> e tutti gli strumenti necessari per lavorare, i team dovranno prima di tutto fare un brainstorming condiviso per individuare non solo come affrontare l’argomento, ma anche come presentarlo.</a:t>
            </a:r>
            <a:endParaRPr b="1" i="1">
              <a:latin typeface="Gill Sans"/>
              <a:ea typeface="Gill Sans"/>
              <a:cs typeface="Gill Sans"/>
              <a:sym typeface="Gill Sans"/>
            </a:endParaRPr>
          </a:p>
          <a:p>
            <a:pPr algn="just">
              <a:defRPr sz="4100" spc="-41">
                <a:solidFill>
                  <a:srgbClr val="516F7B"/>
                </a:solidFill>
              </a:defRPr>
            </a:pPr>
            <a:r>
              <a:t>In una seconda fase, tutto il team sarà impegnato a realizzare la presentazione vera e propria, con tanto di </a:t>
            </a:r>
            <a:r>
              <a:rPr b="1">
                <a:latin typeface="Gill Sans"/>
                <a:ea typeface="Gill Sans"/>
                <a:cs typeface="Gill Sans"/>
                <a:sym typeface="Gill Sans"/>
              </a:rPr>
              <a:t>speech</a:t>
            </a:r>
            <a:r>
              <a:t> e </a:t>
            </a:r>
            <a:r>
              <a:rPr b="1">
                <a:latin typeface="Gill Sans"/>
                <a:ea typeface="Gill Sans"/>
                <a:cs typeface="Gill Sans"/>
                <a:sym typeface="Gill Sans"/>
              </a:rPr>
              <a:t>slide</a:t>
            </a:r>
            <a:r>
              <a:t> e dovrà sopratutto trovare il modo di veicolare l’idea in maniera persuasiva.</a:t>
            </a:r>
          </a:p>
          <a:p>
            <a:pPr algn="just">
              <a:defRPr sz="4100" spc="-41">
                <a:solidFill>
                  <a:srgbClr val="516F7B"/>
                </a:solidFill>
              </a:defRPr>
            </a:pPr>
            <a:r>
              <a:t>A ogni team verrà fornito un kit grafico con foto, immagini e icone che potranno essere utilizzate e, ovviamente, ampliate con tutto il materiale che le squadre riterranno necessario.</a:t>
            </a:r>
          </a:p>
          <a:p>
            <a:pPr algn="just">
              <a:defRPr sz="4100" spc="-41">
                <a:solidFill>
                  <a:srgbClr val="516F7B"/>
                </a:solidFill>
              </a:defRPr>
            </a:pPr>
            <a:r>
              <a:t>La fase più importante sarà ovviamente la presentazione dei lavori, in cui le squadre presenteranno le loro idee innovative come in una sorta di </a:t>
            </a:r>
            <a:r>
              <a:rPr b="1">
                <a:latin typeface="Gill Sans"/>
                <a:ea typeface="Gill Sans"/>
                <a:cs typeface="Gill Sans"/>
                <a:sym typeface="Gill Sans"/>
              </a:rPr>
              <a:t>TED Talks</a:t>
            </a:r>
            <a:r>
              <a:rPr>
                <a:latin typeface="Gill Sans"/>
                <a:ea typeface="Gill Sans"/>
                <a:cs typeface="Gill Sans"/>
                <a:sym typeface="Gill Sans"/>
              </a:rPr>
              <a:t>.</a:t>
            </a:r>
          </a:p>
          <a:p>
            <a:pPr algn="just">
              <a:defRPr sz="4100" spc="-41">
                <a:solidFill>
                  <a:srgbClr val="516F7B"/>
                </a:solidFill>
              </a:defRPr>
            </a:pPr>
            <a:r>
              <a:t>L’ultima fase riguarderà la votazione in cui tutti i partecipanti sceglieranno le idee migliori.</a:t>
            </a:r>
          </a:p>
        </p:txBody>
      </p:sp>
      <p:sp>
        <p:nvSpPr>
          <p:cNvPr id="2" name="CHI SONO">
            <a:extLst>
              <a:ext uri="{FF2B5EF4-FFF2-40B4-BE49-F238E27FC236}">
                <a16:creationId xmlns:a16="http://schemas.microsoft.com/office/drawing/2014/main" id="{9814F28E-3BF9-465D-FC35-9F5BC7BEB086}"/>
              </a:ext>
            </a:extLst>
          </p:cNvPr>
          <p:cNvSpPr txBox="1"/>
          <p:nvPr/>
        </p:nvSpPr>
        <p:spPr>
          <a:xfrm>
            <a:off x="148054" y="546076"/>
            <a:ext cx="11878252" cy="15292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1" algn="l">
              <a:defRPr sz="9000" spc="-180">
                <a:solidFill>
                  <a:srgbClr val="266094"/>
                </a:solidFill>
                <a:latin typeface="Futura Bold"/>
                <a:ea typeface="Futura Bold"/>
                <a:cs typeface="Futura Bold"/>
                <a:sym typeface="Futura Bold"/>
              </a:defRPr>
            </a:pPr>
            <a:r>
              <a:rPr lang="it-IT" cap="all" dirty="0" err="1"/>
              <a:t>MODALITà</a:t>
            </a:r>
            <a:endParaRPr cap="all"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iStock-642891484.jpg" descr="iStock-642891484.jpg"/>
          <p:cNvPicPr>
            <a:picLocks noChangeAspect="1"/>
          </p:cNvPicPr>
          <p:nvPr/>
        </p:nvPicPr>
        <p:blipFill>
          <a:blip r:embed="rId2"/>
          <a:srcRect l="27714"/>
          <a:stretch>
            <a:fillRect/>
          </a:stretch>
        </p:blipFill>
        <p:spPr>
          <a:xfrm>
            <a:off x="10317824" y="0"/>
            <a:ext cx="14872031" cy="13716000"/>
          </a:xfrm>
          <a:prstGeom prst="rect">
            <a:avLst/>
          </a:prstGeom>
          <a:ln w="12700">
            <a:miter lim="400000"/>
          </a:ln>
        </p:spPr>
      </p:pic>
      <p:sp>
        <p:nvSpPr>
          <p:cNvPr id="190" name="Tipologia: indoor…"/>
          <p:cNvSpPr txBox="1"/>
          <p:nvPr/>
        </p:nvSpPr>
        <p:spPr>
          <a:xfrm>
            <a:off x="1100838" y="2592827"/>
            <a:ext cx="8330858" cy="10562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just">
              <a:defRPr sz="4200" spc="-42">
                <a:solidFill>
                  <a:srgbClr val="516F7B"/>
                </a:solidFill>
              </a:defRPr>
            </a:pPr>
            <a:r>
              <a:rPr b="1">
                <a:latin typeface="Gill Sans"/>
                <a:ea typeface="Gill Sans"/>
                <a:cs typeface="Gill Sans"/>
                <a:sym typeface="Gill Sans"/>
              </a:rPr>
              <a:t>Tipologia:</a:t>
            </a:r>
            <a:r>
              <a:t> indoor</a:t>
            </a:r>
          </a:p>
          <a:p>
            <a:pPr algn="just">
              <a:defRPr sz="4200" spc="-42">
                <a:solidFill>
                  <a:srgbClr val="516F7B"/>
                </a:solidFill>
              </a:defRPr>
            </a:pPr>
            <a:endParaRPr/>
          </a:p>
          <a:p>
            <a:pPr algn="just">
              <a:defRPr sz="4200" spc="-42">
                <a:solidFill>
                  <a:srgbClr val="516F7B"/>
                </a:solidFill>
              </a:defRPr>
            </a:pPr>
            <a:r>
              <a:rPr b="1">
                <a:latin typeface="Gill Sans"/>
                <a:ea typeface="Gill Sans"/>
                <a:cs typeface="Gill Sans"/>
                <a:sym typeface="Gill Sans"/>
              </a:rPr>
              <a:t>Numero di partecipanti:</a:t>
            </a:r>
            <a:r>
              <a:t> qualsiasi</a:t>
            </a:r>
          </a:p>
          <a:p>
            <a:pPr algn="just">
              <a:defRPr sz="4200" spc="-42">
                <a:solidFill>
                  <a:srgbClr val="516F7B"/>
                </a:solidFill>
              </a:defRPr>
            </a:pPr>
            <a:endParaRPr/>
          </a:p>
          <a:p>
            <a:pPr algn="just">
              <a:defRPr sz="4200" spc="-42">
                <a:solidFill>
                  <a:srgbClr val="516F7B"/>
                </a:solidFill>
              </a:defRPr>
            </a:pPr>
            <a:r>
              <a:rPr b="1">
                <a:latin typeface="Gill Sans"/>
                <a:ea typeface="Gill Sans"/>
                <a:cs typeface="Gill Sans"/>
                <a:sym typeface="Gill Sans"/>
              </a:rPr>
              <a:t>Durata: </a:t>
            </a:r>
            <a:r>
              <a:t>dalle 3 alle 8 ore</a:t>
            </a:r>
          </a:p>
          <a:p>
            <a:pPr algn="just">
              <a:defRPr sz="4200" spc="-42">
                <a:solidFill>
                  <a:srgbClr val="516F7B"/>
                </a:solidFill>
              </a:defRPr>
            </a:pPr>
            <a:endParaRPr/>
          </a:p>
          <a:p>
            <a:pPr algn="just">
              <a:defRPr sz="4200" b="1" spc="-42">
                <a:solidFill>
                  <a:srgbClr val="516F7B"/>
                </a:solidFill>
                <a:latin typeface="Gill Sans"/>
                <a:ea typeface="Gill Sans"/>
                <a:cs typeface="Gill Sans"/>
                <a:sym typeface="Gill Sans"/>
              </a:defRPr>
            </a:pPr>
            <a:r>
              <a:t>Parole Chiave:</a:t>
            </a:r>
          </a:p>
          <a:p>
            <a:pPr marL="228600" indent="-228600" algn="just">
              <a:buSzPct val="100000"/>
              <a:buChar char="•"/>
              <a:defRPr sz="4200" spc="-42">
                <a:solidFill>
                  <a:srgbClr val="516F7B"/>
                </a:solidFill>
              </a:defRPr>
            </a:pPr>
            <a:r>
              <a:t> progettazione </a:t>
            </a:r>
          </a:p>
          <a:p>
            <a:pPr marL="228600" indent="-228600" algn="just">
              <a:buSzPct val="100000"/>
              <a:buChar char="•"/>
              <a:defRPr sz="4200" spc="-42">
                <a:solidFill>
                  <a:srgbClr val="516F7B"/>
                </a:solidFill>
              </a:defRPr>
            </a:pPr>
            <a:r>
              <a:t> creatività</a:t>
            </a:r>
          </a:p>
          <a:p>
            <a:pPr marL="228600" indent="-228600" algn="just">
              <a:buSzPct val="100000"/>
              <a:buChar char="•"/>
              <a:defRPr sz="4200" spc="-42">
                <a:solidFill>
                  <a:srgbClr val="516F7B"/>
                </a:solidFill>
              </a:defRPr>
            </a:pPr>
            <a:r>
              <a:t> innovazione</a:t>
            </a:r>
          </a:p>
          <a:p>
            <a:pPr marL="228600" indent="-228600" algn="just">
              <a:buSzPct val="100000"/>
              <a:buChar char="•"/>
              <a:defRPr sz="4200" spc="-42">
                <a:solidFill>
                  <a:srgbClr val="516F7B"/>
                </a:solidFill>
              </a:defRPr>
            </a:pPr>
            <a:r>
              <a:t> risoluzione problemi</a:t>
            </a:r>
          </a:p>
          <a:p>
            <a:pPr marL="228600" indent="-228600" algn="just">
              <a:buSzPct val="100000"/>
              <a:buChar char="•"/>
              <a:defRPr sz="4200" spc="-42">
                <a:solidFill>
                  <a:srgbClr val="516F7B"/>
                </a:solidFill>
              </a:defRPr>
            </a:pPr>
            <a:r>
              <a:t> integrazione</a:t>
            </a:r>
          </a:p>
          <a:p>
            <a:pPr marL="228600" indent="-228600" algn="just">
              <a:buSzPct val="100000"/>
              <a:buChar char="•"/>
              <a:defRPr sz="4200" spc="-42">
                <a:solidFill>
                  <a:srgbClr val="516F7B"/>
                </a:solidFill>
              </a:defRPr>
            </a:pPr>
            <a:r>
              <a:t> comunicazione</a:t>
            </a:r>
          </a:p>
          <a:p>
            <a:pPr marL="228600" indent="-228600" algn="just">
              <a:buSzPct val="100000"/>
              <a:buChar char="•"/>
              <a:defRPr sz="4200" spc="-42">
                <a:solidFill>
                  <a:srgbClr val="516F7B"/>
                </a:solidFill>
              </a:defRPr>
            </a:pPr>
            <a:r>
              <a:t> gestione dei processi</a:t>
            </a:r>
          </a:p>
          <a:p>
            <a:pPr marL="228600" indent="-228600" algn="just">
              <a:buSzPct val="100000"/>
              <a:buChar char="•"/>
              <a:defRPr sz="4200" spc="-42">
                <a:solidFill>
                  <a:srgbClr val="516F7B"/>
                </a:solidFill>
              </a:defRPr>
            </a:pPr>
            <a:r>
              <a:t> allineamento</a:t>
            </a:r>
          </a:p>
          <a:p>
            <a:pPr marL="228600" indent="-228600" algn="just">
              <a:buSzPct val="100000"/>
              <a:buChar char="•"/>
              <a:defRPr sz="4200" spc="-42">
                <a:solidFill>
                  <a:srgbClr val="516F7B"/>
                </a:solidFill>
              </a:defRPr>
            </a:pPr>
            <a:r>
              <a:t> lavoro di squadra</a:t>
            </a:r>
          </a:p>
          <a:p>
            <a:pPr marL="228600" indent="-228600" algn="just">
              <a:buSzPct val="100000"/>
              <a:buChar char="•"/>
              <a:defRPr sz="4200" spc="-42">
                <a:solidFill>
                  <a:srgbClr val="516F7B"/>
                </a:solidFill>
              </a:defRPr>
            </a:pPr>
            <a:r>
              <a:t> divertimento</a:t>
            </a:r>
          </a:p>
        </p:txBody>
      </p:sp>
      <p:sp>
        <p:nvSpPr>
          <p:cNvPr id="2" name="CHI SONO">
            <a:extLst>
              <a:ext uri="{FF2B5EF4-FFF2-40B4-BE49-F238E27FC236}">
                <a16:creationId xmlns:a16="http://schemas.microsoft.com/office/drawing/2014/main" id="{B44DBD65-8362-F297-790B-060F51EBD444}"/>
              </a:ext>
            </a:extLst>
          </p:cNvPr>
          <p:cNvSpPr txBox="1"/>
          <p:nvPr/>
        </p:nvSpPr>
        <p:spPr>
          <a:xfrm>
            <a:off x="645008" y="560827"/>
            <a:ext cx="11878252" cy="15292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1" algn="l">
              <a:defRPr sz="9000" spc="-180">
                <a:solidFill>
                  <a:srgbClr val="266094"/>
                </a:solidFill>
                <a:latin typeface="Futura Bold"/>
                <a:ea typeface="Futura Bold"/>
                <a:cs typeface="Futura Bold"/>
                <a:sym typeface="Futura Bold"/>
              </a:defRPr>
            </a:pPr>
            <a:r>
              <a:rPr lang="it-IT" cap="all" dirty="0"/>
              <a:t>INDICAZIONI</a:t>
            </a:r>
            <a:endParaRPr cap="all"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HI SONO"/>
          <p:cNvSpPr txBox="1"/>
          <p:nvPr/>
        </p:nvSpPr>
        <p:spPr>
          <a:xfrm>
            <a:off x="10920888" y="216922"/>
            <a:ext cx="11878252" cy="1632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1" algn="l">
              <a:defRPr sz="9000" spc="-180">
                <a:solidFill>
                  <a:srgbClr val="266094"/>
                </a:solidFill>
                <a:latin typeface="Futura Bold"/>
                <a:ea typeface="Futura Bold"/>
                <a:cs typeface="Futura Bold"/>
                <a:sym typeface="Futura Bold"/>
              </a:defRPr>
            </a:pPr>
            <a:r>
              <a:rPr dirty="0"/>
              <a:t>CHI SONO</a:t>
            </a:r>
          </a:p>
        </p:txBody>
      </p:sp>
      <p:pic>
        <p:nvPicPr>
          <p:cNvPr id="197" name="MaxVellucci.jpg" descr="MaxVellucci.jpg"/>
          <p:cNvPicPr>
            <a:picLocks noChangeAspect="1"/>
          </p:cNvPicPr>
          <p:nvPr/>
        </p:nvPicPr>
        <p:blipFill rotWithShape="1">
          <a:blip r:embed="rId2"/>
          <a:srcRect l="12628" t="2453" r="12546" b="2866"/>
          <a:stretch/>
        </p:blipFill>
        <p:spPr>
          <a:xfrm>
            <a:off x="1" y="0"/>
            <a:ext cx="10910382" cy="13716000"/>
          </a:xfrm>
          <a:prstGeom prst="rect">
            <a:avLst/>
          </a:prstGeom>
          <a:ln w="12700">
            <a:miter lim="400000"/>
          </a:ln>
        </p:spPr>
      </p:pic>
      <p:sp>
        <p:nvSpPr>
          <p:cNvPr id="198" name="Da più di 20 anni mi occupo di formazione nell’ambito delle soft skills, soprattutto sui temi legati alla comunicazione (sia dal vivo che online), al pensiero creativo e innovativo e alle competenze legate all’improvvisazione.  In particolare mi occupo d"/>
          <p:cNvSpPr txBox="1"/>
          <p:nvPr/>
        </p:nvSpPr>
        <p:spPr>
          <a:xfrm>
            <a:off x="11534893" y="2119786"/>
            <a:ext cx="12313648" cy="10670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l"/>
            <a:r>
              <a:rPr lang="it-IT" sz="3600" dirty="0">
                <a:solidFill>
                  <a:srgbClr val="405C68"/>
                </a:solidFill>
                <a:effectLst/>
                <a:latin typeface="Gill Sans Light" panose="020B0302020104020203" pitchFamily="34" charset="-79"/>
                <a:cs typeface="Gill Sans Light" panose="020B0302020104020203" pitchFamily="34" charset="-79"/>
              </a:rPr>
              <a:t>Da più di 20 anni mi occupo di formazione nell’ambito delle s</a:t>
            </a:r>
            <a:r>
              <a:rPr lang="it-IT" sz="3600" b="1" dirty="0">
                <a:solidFill>
                  <a:srgbClr val="405C68"/>
                </a:solidFill>
                <a:effectLst/>
                <a:latin typeface="Gill Sans" panose="020B0502020104020203" pitchFamily="34" charset="-79"/>
                <a:cs typeface="Gill Sans" panose="020B0502020104020203" pitchFamily="34" charset="-79"/>
              </a:rPr>
              <a:t>oft skills</a:t>
            </a:r>
            <a:r>
              <a:rPr lang="it-IT" sz="3600" dirty="0">
                <a:solidFill>
                  <a:srgbClr val="405C68"/>
                </a:solidFill>
                <a:effectLst/>
                <a:latin typeface="Gill Sans Light" panose="020B0302020104020203" pitchFamily="34" charset="-79"/>
                <a:cs typeface="Gill Sans Light" panose="020B0302020104020203" pitchFamily="34" charset="-79"/>
              </a:rPr>
              <a:t> con una particolare specializzazione su temi come la comunicazione, il pensiero creativo e innovativo, il creative </a:t>
            </a:r>
            <a:r>
              <a:rPr lang="it-IT" sz="3600" dirty="0" err="1">
                <a:solidFill>
                  <a:srgbClr val="405C68"/>
                </a:solidFill>
                <a:effectLst/>
                <a:latin typeface="Gill Sans Light" panose="020B0302020104020203" pitchFamily="34" charset="-79"/>
                <a:cs typeface="Gill Sans Light" panose="020B0302020104020203" pitchFamily="34" charset="-79"/>
              </a:rPr>
              <a:t>problem</a:t>
            </a:r>
            <a:r>
              <a:rPr lang="it-IT" sz="3600" dirty="0">
                <a:solidFill>
                  <a:srgbClr val="405C68"/>
                </a:solidFill>
                <a:effectLst/>
                <a:latin typeface="Gill Sans Light" panose="020B0302020104020203" pitchFamily="34" charset="-79"/>
                <a:cs typeface="Gill Sans Light" panose="020B0302020104020203" pitchFamily="34" charset="-79"/>
              </a:rPr>
              <a:t> solving e la leadership.</a:t>
            </a:r>
          </a:p>
          <a:p>
            <a:pPr algn="l"/>
            <a:r>
              <a:rPr lang="it-IT" sz="3600" dirty="0">
                <a:solidFill>
                  <a:srgbClr val="405C68"/>
                </a:solidFill>
                <a:effectLst/>
                <a:latin typeface="Gill Sans Light" panose="020B0302020104020203" pitchFamily="34" charset="-79"/>
                <a:cs typeface="Gill Sans Light" panose="020B0302020104020203" pitchFamily="34" charset="-79"/>
              </a:rPr>
              <a:t>In particolare mi occupo di </a:t>
            </a:r>
            <a:r>
              <a:rPr lang="it-IT" sz="3600" b="1" dirty="0">
                <a:solidFill>
                  <a:srgbClr val="405C68"/>
                </a:solidFill>
                <a:effectLst/>
                <a:latin typeface="Gill Sans" panose="020B0502020104020203" pitchFamily="34" charset="-79"/>
                <a:cs typeface="Gill Sans" panose="020B0502020104020203" pitchFamily="34" charset="-79"/>
              </a:rPr>
              <a:t>public </a:t>
            </a:r>
            <a:r>
              <a:rPr lang="it-IT" sz="3600" b="1" dirty="0" err="1">
                <a:solidFill>
                  <a:srgbClr val="405C68"/>
                </a:solidFill>
                <a:effectLst/>
                <a:latin typeface="Gill Sans" panose="020B0502020104020203" pitchFamily="34" charset="-79"/>
                <a:cs typeface="Gill Sans" panose="020B0502020104020203" pitchFamily="34" charset="-79"/>
              </a:rPr>
              <a:t>speaking</a:t>
            </a:r>
            <a:r>
              <a:rPr lang="it-IT" sz="3600" dirty="0">
                <a:solidFill>
                  <a:srgbClr val="405C68"/>
                </a:solidFill>
                <a:effectLst/>
                <a:latin typeface="Gill Sans Light" panose="020B0302020104020203" pitchFamily="34" charset="-79"/>
                <a:cs typeface="Gill Sans Light" panose="020B0302020104020203" pitchFamily="34" charset="-79"/>
              </a:rPr>
              <a:t> e </a:t>
            </a:r>
            <a:r>
              <a:rPr lang="it-IT" sz="3600" b="1" dirty="0" err="1">
                <a:solidFill>
                  <a:srgbClr val="405C68"/>
                </a:solidFill>
                <a:effectLst/>
                <a:latin typeface="Gill Sans" panose="020B0502020104020203" pitchFamily="34" charset="-79"/>
                <a:cs typeface="Gill Sans" panose="020B0502020104020203" pitchFamily="34" charset="-79"/>
              </a:rPr>
              <a:t>presentation</a:t>
            </a:r>
            <a:r>
              <a:rPr lang="it-IT" sz="3600" b="1" dirty="0">
                <a:solidFill>
                  <a:srgbClr val="405C68"/>
                </a:solidFill>
                <a:effectLst/>
                <a:latin typeface="Gill Sans" panose="020B0502020104020203" pitchFamily="34" charset="-79"/>
                <a:cs typeface="Gill Sans" panose="020B0502020104020203" pitchFamily="34" charset="-79"/>
              </a:rPr>
              <a:t> skills</a:t>
            </a:r>
            <a:r>
              <a:rPr lang="it-IT" sz="3600" dirty="0">
                <a:solidFill>
                  <a:srgbClr val="405C68"/>
                </a:solidFill>
                <a:effectLst/>
                <a:latin typeface="Gill Sans Light" panose="020B0302020104020203" pitchFamily="34" charset="-79"/>
                <a:cs typeface="Gill Sans Light" panose="020B0302020104020203" pitchFamily="34" charset="-79"/>
              </a:rPr>
              <a:t>, comunicazione dal vivo e online, </a:t>
            </a:r>
            <a:r>
              <a:rPr lang="it-IT" sz="3600" b="1" dirty="0">
                <a:solidFill>
                  <a:srgbClr val="405C68"/>
                </a:solidFill>
                <a:effectLst/>
                <a:latin typeface="Gill Sans" panose="020B0502020104020203" pitchFamily="34" charset="-79"/>
                <a:cs typeface="Gill Sans" panose="020B0502020104020203" pitchFamily="34" charset="-79"/>
              </a:rPr>
              <a:t>storytelling</a:t>
            </a:r>
            <a:r>
              <a:rPr lang="it-IT" sz="3600" dirty="0">
                <a:solidFill>
                  <a:srgbClr val="405C68"/>
                </a:solidFill>
                <a:effectLst/>
                <a:latin typeface="Gill Sans Light" panose="020B0302020104020203" pitchFamily="34" charset="-79"/>
                <a:cs typeface="Gill Sans Light" panose="020B0302020104020203" pitchFamily="34" charset="-79"/>
              </a:rPr>
              <a:t> e </a:t>
            </a:r>
            <a:r>
              <a:rPr lang="it-IT" sz="3600" b="1" dirty="0" err="1">
                <a:solidFill>
                  <a:srgbClr val="405C68"/>
                </a:solidFill>
                <a:effectLst/>
                <a:latin typeface="Gill Sans" panose="020B0502020104020203" pitchFamily="34" charset="-79"/>
                <a:cs typeface="Gill Sans" panose="020B0502020104020203" pitchFamily="34" charset="-79"/>
              </a:rPr>
              <a:t>slidemaking</a:t>
            </a:r>
            <a:r>
              <a:rPr lang="it-IT" sz="3600" b="1" dirty="0">
                <a:solidFill>
                  <a:srgbClr val="405C68"/>
                </a:solidFill>
                <a:effectLst/>
                <a:latin typeface="Gill Sans" panose="020B0502020104020203" pitchFamily="34" charset="-79"/>
                <a:cs typeface="Gill Sans" panose="020B0502020104020203" pitchFamily="34" charset="-79"/>
              </a:rPr>
              <a:t>,</a:t>
            </a:r>
            <a:r>
              <a:rPr lang="it-IT" sz="3600" dirty="0">
                <a:solidFill>
                  <a:srgbClr val="405C68"/>
                </a:solidFill>
                <a:effectLst/>
                <a:latin typeface="Gill Sans Light" panose="020B0302020104020203" pitchFamily="34" charset="-79"/>
                <a:cs typeface="Gill Sans Light" panose="020B0302020104020203" pitchFamily="34" charset="-79"/>
              </a:rPr>
              <a:t> e comunicazione intergruppo attraverso </a:t>
            </a:r>
            <a:r>
              <a:rPr lang="it-IT" sz="3600" b="1" dirty="0" err="1">
                <a:solidFill>
                  <a:srgbClr val="405C68"/>
                </a:solidFill>
                <a:effectLst/>
                <a:latin typeface="Gill Sans" panose="020B0502020104020203" pitchFamily="34" charset="-79"/>
                <a:cs typeface="Gill Sans" panose="020B0502020104020203" pitchFamily="34" charset="-79"/>
              </a:rPr>
              <a:t>teambuilding</a:t>
            </a:r>
            <a:r>
              <a:rPr lang="it-IT" sz="3600" dirty="0">
                <a:solidFill>
                  <a:srgbClr val="405C68"/>
                </a:solidFill>
                <a:effectLst/>
                <a:latin typeface="Gill Sans Light" panose="020B0302020104020203" pitchFamily="34" charset="-79"/>
                <a:cs typeface="Gill Sans Light" panose="020B0302020104020203" pitchFamily="34" charset="-79"/>
              </a:rPr>
              <a:t> e </a:t>
            </a:r>
            <a:r>
              <a:rPr lang="it-IT" sz="3600" b="1" dirty="0" err="1">
                <a:solidFill>
                  <a:srgbClr val="405C68"/>
                </a:solidFill>
                <a:effectLst/>
                <a:latin typeface="Gill Sans" panose="020B0502020104020203" pitchFamily="34" charset="-79"/>
                <a:cs typeface="Gill Sans" panose="020B0502020104020203" pitchFamily="34" charset="-79"/>
              </a:rPr>
              <a:t>teamworking</a:t>
            </a:r>
            <a:r>
              <a:rPr lang="it-IT" sz="3600" dirty="0">
                <a:solidFill>
                  <a:srgbClr val="405C68"/>
                </a:solidFill>
                <a:effectLst/>
                <a:latin typeface="Gill Sans Light" panose="020B0302020104020203" pitchFamily="34" charset="-79"/>
                <a:cs typeface="Gill Sans Light" panose="020B0302020104020203" pitchFamily="34" charset="-79"/>
              </a:rPr>
              <a:t>.</a:t>
            </a:r>
            <a:br>
              <a:rPr lang="it-IT" sz="3600" dirty="0">
                <a:solidFill>
                  <a:srgbClr val="405C68"/>
                </a:solidFill>
                <a:effectLst/>
                <a:latin typeface="Gill Sans Light" panose="020B0302020104020203" pitchFamily="34" charset="-79"/>
                <a:cs typeface="Gill Sans Light" panose="020B0302020104020203" pitchFamily="34" charset="-79"/>
              </a:rPr>
            </a:br>
            <a:r>
              <a:rPr lang="it-IT" sz="3600" dirty="0">
                <a:solidFill>
                  <a:srgbClr val="405C68"/>
                </a:solidFill>
                <a:effectLst/>
                <a:latin typeface="Gill Sans Light" panose="020B0302020104020203" pitchFamily="34" charset="-79"/>
                <a:cs typeface="Gill Sans Light" panose="020B0302020104020203" pitchFamily="34" charset="-79"/>
              </a:rPr>
              <a:t>Mi occupo inoltre di tutti quei processi che sono alla base della </a:t>
            </a:r>
            <a:r>
              <a:rPr lang="it-IT" sz="3600" b="1" dirty="0">
                <a:solidFill>
                  <a:srgbClr val="405C68"/>
                </a:solidFill>
                <a:effectLst/>
                <a:latin typeface="Gill Sans" panose="020B0502020104020203" pitchFamily="34" charset="-79"/>
                <a:cs typeface="Gill Sans" panose="020B0502020104020203" pitchFamily="34" charset="-79"/>
              </a:rPr>
              <a:t>creatività</a:t>
            </a:r>
            <a:r>
              <a:rPr lang="it-IT" sz="3600" dirty="0">
                <a:solidFill>
                  <a:srgbClr val="405C68"/>
                </a:solidFill>
                <a:effectLst/>
                <a:latin typeface="Gill Sans Light" panose="020B0302020104020203" pitchFamily="34" charset="-79"/>
                <a:cs typeface="Gill Sans Light" panose="020B0302020104020203" pitchFamily="34" charset="-79"/>
              </a:rPr>
              <a:t> e della capacità di </a:t>
            </a:r>
            <a:r>
              <a:rPr lang="it-IT" sz="3600" dirty="0" err="1">
                <a:solidFill>
                  <a:srgbClr val="405C68"/>
                </a:solidFill>
                <a:effectLst/>
                <a:latin typeface="Gill Sans Light" panose="020B0302020104020203" pitchFamily="34" charset="-79"/>
                <a:cs typeface="Gill Sans Light" panose="020B0302020104020203" pitchFamily="34" charset="-79"/>
              </a:rPr>
              <a:t>problem</a:t>
            </a:r>
            <a:r>
              <a:rPr lang="it-IT" sz="3600" dirty="0">
                <a:solidFill>
                  <a:srgbClr val="405C68"/>
                </a:solidFill>
                <a:effectLst/>
                <a:latin typeface="Gill Sans Light" panose="020B0302020104020203" pitchFamily="34" charset="-79"/>
                <a:cs typeface="Gill Sans Light" panose="020B0302020104020203" pitchFamily="34" charset="-79"/>
              </a:rPr>
              <a:t> solving, atti a sviluppare un pensiero orientato all’innovazione.</a:t>
            </a:r>
            <a:br>
              <a:rPr lang="it-IT" sz="3600" dirty="0">
                <a:solidFill>
                  <a:srgbClr val="405C68"/>
                </a:solidFill>
                <a:effectLst/>
                <a:latin typeface="Gill Sans Light" panose="020B0302020104020203" pitchFamily="34" charset="-79"/>
                <a:cs typeface="Gill Sans Light" panose="020B0302020104020203" pitchFamily="34" charset="-79"/>
              </a:rPr>
            </a:br>
            <a:r>
              <a:rPr lang="it-IT" sz="3600" dirty="0">
                <a:solidFill>
                  <a:srgbClr val="405C68"/>
                </a:solidFill>
                <a:effectLst/>
                <a:latin typeface="Gill Sans Light" panose="020B0302020104020203" pitchFamily="34" charset="-79"/>
                <a:cs typeface="Gill Sans Light" panose="020B0302020104020203" pitchFamily="34" charset="-79"/>
              </a:rPr>
              <a:t>In aggiunta, affianco le aziende per la realizzazione di eventi e progetti di </a:t>
            </a:r>
            <a:r>
              <a:rPr lang="it-IT" sz="3600" b="1" dirty="0">
                <a:solidFill>
                  <a:srgbClr val="405C68"/>
                </a:solidFill>
                <a:effectLst/>
                <a:latin typeface="Gill Sans" panose="020B0502020104020203" pitchFamily="34" charset="-79"/>
                <a:cs typeface="Gill Sans" panose="020B0502020104020203" pitchFamily="34" charset="-79"/>
              </a:rPr>
              <a:t>comunicazione interna ed esterna</a:t>
            </a:r>
            <a:r>
              <a:rPr lang="it-IT" sz="3600" dirty="0">
                <a:solidFill>
                  <a:srgbClr val="405C68"/>
                </a:solidFill>
                <a:effectLst/>
                <a:latin typeface="Gill Sans Light" panose="020B0302020104020203" pitchFamily="34" charset="-79"/>
                <a:cs typeface="Gill Sans Light" panose="020B0302020104020203" pitchFamily="34" charset="-79"/>
              </a:rPr>
              <a:t>. </a:t>
            </a:r>
          </a:p>
          <a:p>
            <a:pPr algn="l"/>
            <a:r>
              <a:rPr lang="it-IT" sz="3600" dirty="0">
                <a:solidFill>
                  <a:srgbClr val="405C68"/>
                </a:solidFill>
                <a:effectLst/>
                <a:latin typeface="Gill Sans Light" panose="020B0302020104020203" pitchFamily="34" charset="-79"/>
                <a:cs typeface="Gill Sans Light" panose="020B0302020104020203" pitchFamily="34" charset="-79"/>
              </a:rPr>
              <a:t>Sono inoltre il fondatore del metodo </a:t>
            </a:r>
            <a:r>
              <a:rPr lang="it-IT" sz="3600" b="1" dirty="0">
                <a:solidFill>
                  <a:srgbClr val="405C68"/>
                </a:solidFill>
                <a:effectLst/>
                <a:latin typeface="Gill Sans" panose="020B0502020104020203" pitchFamily="34" charset="-79"/>
                <a:cs typeface="Gill Sans" panose="020B0502020104020203" pitchFamily="34" charset="-79"/>
              </a:rPr>
              <a:t>Improv4Business</a:t>
            </a:r>
            <a:r>
              <a:rPr lang="it-IT" sz="3600" dirty="0">
                <a:solidFill>
                  <a:srgbClr val="405C68"/>
                </a:solidFill>
                <a:effectLst/>
                <a:latin typeface="Gill Sans Light" panose="020B0302020104020203" pitchFamily="34" charset="-79"/>
                <a:cs typeface="Gill Sans Light" panose="020B0302020104020203" pitchFamily="34" charset="-79"/>
              </a:rPr>
              <a:t>, che utilizza i principi dell’improvvisazione nell’ambito della formazione sia personale che professionale, con l’obiettivo di fornire gli strumenti per </a:t>
            </a:r>
            <a:r>
              <a:rPr lang="it-IT" sz="3600" b="1" dirty="0">
                <a:solidFill>
                  <a:srgbClr val="405C68"/>
                </a:solidFill>
                <a:effectLst/>
                <a:latin typeface="Gill Sans" panose="020B0502020104020203" pitchFamily="34" charset="-79"/>
                <a:cs typeface="Gill Sans" panose="020B0502020104020203" pitchFamily="34" charset="-79"/>
              </a:rPr>
              <a:t>adattarsi</a:t>
            </a:r>
            <a:r>
              <a:rPr lang="it-IT" sz="3600" dirty="0">
                <a:solidFill>
                  <a:srgbClr val="405C68"/>
                </a:solidFill>
                <a:effectLst/>
                <a:latin typeface="Gill Sans Light" panose="020B0302020104020203" pitchFamily="34" charset="-79"/>
                <a:cs typeface="Gill Sans Light" panose="020B0302020104020203" pitchFamily="34" charset="-79"/>
              </a:rPr>
              <a:t> meglio ai cambiamenti e per sviluppare il proprio potenziale al massimo, soprattutto nella capacità di lavorare in team.</a:t>
            </a:r>
          </a:p>
        </p:txBody>
      </p:sp>
    </p:spTree>
  </p:cSld>
  <p:clrMapOvr>
    <a:masterClrMapping/>
  </p:clrMapOvr>
  <p:transition spd="med"/>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677</Words>
  <Application>Microsoft Macintosh PowerPoint</Application>
  <PresentationFormat>Personalizzato</PresentationFormat>
  <Paragraphs>39</Paragraphs>
  <Slides>7</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7</vt:i4>
      </vt:variant>
    </vt:vector>
  </HeadingPairs>
  <TitlesOfParts>
    <vt:vector size="13" baseType="lpstr">
      <vt:lpstr>Futura Bold</vt:lpstr>
      <vt:lpstr>Gill Sans</vt:lpstr>
      <vt:lpstr>Gill Sans Light</vt:lpstr>
      <vt:lpstr>Lucida Grande</vt:lpstr>
      <vt:lpstr>Market Deco</vt:lpstr>
      <vt:lpstr>Showroom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Microsoft Office User</cp:lastModifiedBy>
  <cp:revision>1</cp:revision>
  <dcterms:modified xsi:type="dcterms:W3CDTF">2024-04-23T15:41:01Z</dcterms:modified>
</cp:coreProperties>
</file>