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/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0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9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/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8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66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  <a:extLst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7" name="Corpo livello uno…"/>
          <p:cNvSpPr txBox="1"/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6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hyperlink" Target="http://www.experienceinthebox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3.tif"/><Relationship Id="rId13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a"/>
          <p:cNvSpPr/>
          <p:nvPr/>
        </p:nvSpPr>
        <p:spPr>
          <a:xfrm>
            <a:off x="-1335485" y="127273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sp>
        <p:nvSpPr>
          <p:cNvPr id="177" name="Incentive - teambuilding - formazione"/>
          <p:cNvSpPr txBox="1"/>
          <p:nvPr/>
        </p:nvSpPr>
        <p:spPr>
          <a:xfrm>
            <a:off x="6168935" y="569634"/>
            <a:ext cx="19289893" cy="103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>
              <a:defRPr cap="all" spc="-107" sz="54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Incentive - teambuilding - formazione</a:t>
            </a:r>
          </a:p>
        </p:txBody>
      </p:sp>
      <p:sp>
        <p:nvSpPr>
          <p:cNvPr id="178" name="4 teams"/>
          <p:cNvSpPr txBox="1"/>
          <p:nvPr/>
        </p:nvSpPr>
        <p:spPr>
          <a:xfrm>
            <a:off x="9522748" y="11026517"/>
            <a:ext cx="13265827" cy="1783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>
              <a:defRPr cap="all" spc="1548" sz="12900">
                <a:solidFill>
                  <a:srgbClr val="266094"/>
                </a:solidFill>
                <a:latin typeface="Arya-Double"/>
                <a:ea typeface="Arya-Double"/>
                <a:cs typeface="Arya-Double"/>
                <a:sym typeface="Arya-Double"/>
              </a:defRPr>
            </a:pPr>
            <a:r>
              <a:t>4 teams</a:t>
            </a:r>
          </a:p>
        </p:txBody>
      </p:sp>
      <p:pic>
        <p:nvPicPr>
          <p:cNvPr id="17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315715"/>
            <a:ext cx="10610544" cy="1462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LogoNero-Alta.png" descr="LogoNero-Alt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75493" y="1552750"/>
            <a:ext cx="9360338" cy="9764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MaxVellucci.jpg" descr="MaxVellucci.jpg"/>
          <p:cNvPicPr>
            <a:picLocks noChangeAspect="1"/>
          </p:cNvPicPr>
          <p:nvPr/>
        </p:nvPicPr>
        <p:blipFill>
          <a:blip r:embed="rId2">
            <a:extLst/>
          </a:blip>
          <a:srcRect l="16353" t="1390" r="14678" b="1390"/>
          <a:stretch>
            <a:fillRect/>
          </a:stretch>
        </p:blipFill>
        <p:spPr>
          <a:xfrm>
            <a:off x="15821" y="-58341"/>
            <a:ext cx="9877103" cy="1383273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Mi chiamo Max Vellucci e da più di 20 anni mi occupo di formazione nell’ambito delle soft skills con una particolare specializzazione su temi come la comunicazione, il pensiero creativo e innovativo, il creative problem solving e la leadership.…"/>
          <p:cNvSpPr txBox="1"/>
          <p:nvPr/>
        </p:nvSpPr>
        <p:spPr>
          <a:xfrm>
            <a:off x="10668148" y="1846262"/>
            <a:ext cx="13220841" cy="1157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800">
                <a:solidFill>
                  <a:srgbClr val="516F7B"/>
                </a:solidFill>
              </a:defRPr>
            </a:pPr>
            <a:r>
              <a:t>Mi chiamo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Max Vellucci</a:t>
            </a:r>
            <a:r>
              <a:t> e da più di 20 anni mi occupo di formazione nell’ambito delle 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soft skills</a:t>
            </a:r>
            <a:r>
              <a:t> con una particolare specializzazione su temi come la comunicazione, il pensiero creativo e innovativo, il creative problem solving e la leadership.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In particolare mi occupo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public speaking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presentation skills</a:t>
            </a:r>
            <a:r>
              <a:t>, comunicazione dal vivo e online,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storytelling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slidemaking,</a:t>
            </a:r>
            <a:r>
              <a:t> e comunicazione intergruppo attraverso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teambuilding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teamworking</a:t>
            </a:r>
            <a:r>
              <a:t>.</a:t>
            </a:r>
            <a:br/>
            <a:r>
              <a:t>Il progetto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“Experience in The Box”</a:t>
            </a:r>
            <a:r>
              <a:t> nasce originariamente per raccontare i miei viaggi e le mie esperienze in giro per il mondo attraverso video e brevi reportage.</a:t>
            </a:r>
            <a:br/>
            <a:r>
              <a:t>Tutto questo mi ha permesso di incontrare molteplici realtà che spesso hanno innescato in me dei cambiamenti profondi.</a:t>
            </a:r>
            <a:br/>
            <a:r>
              <a:t>Ho quindi deciso di integrare questo progetto prettamente personale con la mia attività professionale, creando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“Experience In The Box 4 Teams”</a:t>
            </a:r>
            <a:r>
              <a:t>, dove l’esperienza diventa un’opportunità per acquisire nuove competenze, ispirare se stessi e gli altri e sopratutto per generare un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cambio di mindset</a:t>
            </a:r>
            <a:r>
              <a:t> incredibilmente efficace.</a:t>
            </a:r>
          </a:p>
          <a:p>
            <a:pPr>
              <a:defRPr sz="3800">
                <a:solidFill>
                  <a:srgbClr val="516F7B"/>
                </a:solidFill>
              </a:defRPr>
            </a:pPr>
          </a:p>
          <a:p>
            <a:pPr>
              <a:defRPr sz="4700">
                <a:solidFill>
                  <a:srgbClr val="516F7B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www.experienceinthebox.com</a:t>
            </a:r>
          </a:p>
        </p:txBody>
      </p:sp>
      <p:sp>
        <p:nvSpPr>
          <p:cNvPr id="184" name="CHI SONO"/>
          <p:cNvSpPr txBox="1"/>
          <p:nvPr/>
        </p:nvSpPr>
        <p:spPr>
          <a:xfrm>
            <a:off x="10311288" y="2931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CHI SONO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Un viaggio o un'esperienza in giro per il mondo, può trasformare radicalmente la nostra visione delle cose, influenzando il nostro approccio verso la vita, il lavoro e le interazioni con gli altri; in sintesi, può modificare profondamente il nostro minds"/>
          <p:cNvSpPr txBox="1"/>
          <p:nvPr/>
        </p:nvSpPr>
        <p:spPr>
          <a:xfrm>
            <a:off x="544923" y="2062162"/>
            <a:ext cx="15215376" cy="1078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Un viaggio o un'esperienza in giro per il mondo, può trasformare radicalmente la nostra visione delle cose, influenzando il nostro approccio verso la vita, il lavoro e le interazioni con gli altri; in sintesi, può modificare profondamente il nostro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mindset</a:t>
            </a:r>
            <a:r>
              <a:t>. 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È con questa consapevolezza che nasce il progetto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"Experience in The Box 4 Teams”</a:t>
            </a:r>
            <a:r>
              <a:t>, ideato specificamente per offrire a gruppi aziendali delle esperienze fuori dall'ordinario che possono innescare tali cambiamenti profondi.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Collaborando strettamente con tour operator specializzati, guide esperte e stringendo accordi con aziende che sono leader nel fornire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attività eccezionalmente uniche</a:t>
            </a:r>
            <a:r>
              <a:t>, siamo infatti in grado di offrire esperienze realmente incredibili. </a:t>
            </a:r>
            <a:br/>
            <a:r>
              <a:t>Il nostro obiettivo, infatti, è quello di permettere ai partecipanti di godere di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t>momenti unici e trasformativi attraverso esperienze che possano ispirare e stimolare una crescita personale e professionale duratura.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Attraverso "Experience in The Box 4 Teams”, proponiamo un catalogo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avventure </a:t>
            </a:r>
            <a:r>
              <a:t>selezionate che i partecipanti potranno vivere ma anche raccontare, attraverso uno storytelling che possa ispirare successivamente anche altri.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Ogni esperienza è accuratamente creata per garantire a ogni partecipante di trarre il massimo da queste occasioni straordinarie, portando a casa non solo ricordi indimenticabili, ma anche nuove competenze e un rinnovato senso di sé.</a:t>
            </a:r>
          </a:p>
        </p:txBody>
      </p:sp>
      <p:sp>
        <p:nvSpPr>
          <p:cNvPr id="187" name="Incredibili esperienze"/>
          <p:cNvSpPr txBox="1"/>
          <p:nvPr/>
        </p:nvSpPr>
        <p:spPr>
          <a:xfrm>
            <a:off x="100488" y="371192"/>
            <a:ext cx="15072799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Incredibili esperienze</a:t>
            </a:r>
          </a:p>
        </p:txBody>
      </p:sp>
      <p:pic>
        <p:nvPicPr>
          <p:cNvPr id="18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3982" t="0" r="3982" b="0"/>
          <a:stretch>
            <a:fillRect/>
          </a:stretch>
        </p:blipFill>
        <p:spPr>
          <a:xfrm>
            <a:off x="15959732" y="0"/>
            <a:ext cx="841573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“Experience in The Box 4 Teams” è un progetto innovativo che fonde esperienze indimenticabili con l’incentive, il teambuilding e la formazione.…"/>
          <p:cNvSpPr txBox="1"/>
          <p:nvPr/>
        </p:nvSpPr>
        <p:spPr>
          <a:xfrm>
            <a:off x="8820957" y="1585912"/>
            <a:ext cx="15046596" cy="1183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“Experience in The Box 4 Teams” è un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progetto innovativo</a:t>
            </a:r>
            <a:r>
              <a:t> che fonde esperienze indimenticabili con l’incentive, il teambuilding e la formazione.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L'obiettivo principale è quello di offrire ai partecipanti non solo la possibilità di vivere appieno esperienze uniche in giro per il mondo, ma anche di narrarle efficacemente per ispirare se stessi e gli altri.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Durante il viaggio, infatti, si terranno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sessioni di formazione</a:t>
            </a:r>
            <a:r>
              <a:t> incentrate sullo sviluppo di competenze chiave come la comunicazione efficace e lo storytelling. Questo permetterà ai partecipanti di elaborare, al termine dell'esperienza, una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presentazione dal vivo</a:t>
            </a:r>
            <a:r>
              <a:t> (in stile TED Talks) oppure un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video</a:t>
            </a:r>
            <a:r>
              <a:t> che non solo riassuma l'esperienza vissuta, ma trasmetta il cambiamento personale avvenuto grazie a essa.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Per assicurare il successo di questi obiettivi, verranno quindi forniti approfondimenti e strumenti pratici in ambiti come la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comunicazione efficace</a:t>
            </a:r>
            <a:r>
              <a:t>, lo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storytelling</a:t>
            </a:r>
            <a:r>
              <a:t>, il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videomaking narrativo</a:t>
            </a:r>
            <a:r>
              <a:t> e altre competenze necessarie per raccontare e ispirare il cambiamento.</a:t>
            </a:r>
            <a:br/>
            <a:r>
              <a:t>Il programma prevede inoltre attività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teambuilding</a:t>
            </a:r>
            <a:r>
              <a:t> mirate a rafforzare il legame tra i membri del team, migliorare la collaborazione e la comprensione reciproca; elementi essenziali per un ambiente di lavoro coeso e produttivo.</a:t>
            </a:r>
          </a:p>
          <a:p>
            <a:pPr algn="just">
              <a:defRPr spc="-76" sz="3800">
                <a:solidFill>
                  <a:srgbClr val="516F7B"/>
                </a:solidFill>
              </a:defRPr>
            </a:pPr>
            <a:r>
              <a:t>"Experience in The Box 4 Teams" rappresenta quindi un approccio completamente nuovo al concetto di incentive aziendale, unendo il team building e la formazione professionale in un contesto di viaggio stimolante e ricco di ispirazione.</a:t>
            </a:r>
          </a:p>
        </p:txBody>
      </p:sp>
      <p:sp>
        <p:nvSpPr>
          <p:cNvPr id="191" name="Il progetto"/>
          <p:cNvSpPr txBox="1"/>
          <p:nvPr/>
        </p:nvSpPr>
        <p:spPr>
          <a:xfrm>
            <a:off x="8431688" y="104492"/>
            <a:ext cx="9346587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Il progetto</a:t>
            </a:r>
          </a:p>
        </p:txBody>
      </p:sp>
      <p:pic>
        <p:nvPicPr>
          <p:cNvPr id="192" name="background-wallpaper-creative-manipulation-beautiful-artwork.jpg" descr="background-wallpaper-creative-manipulation-beautiful-artwork.jpg"/>
          <p:cNvPicPr>
            <a:picLocks noChangeAspect="1"/>
          </p:cNvPicPr>
          <p:nvPr/>
        </p:nvPicPr>
        <p:blipFill>
          <a:blip r:embed="rId2">
            <a:extLst/>
          </a:blip>
          <a:srcRect l="0" t="4563" r="1847" b="5396"/>
          <a:stretch>
            <a:fillRect/>
          </a:stretch>
        </p:blipFill>
        <p:spPr>
          <a:xfrm>
            <a:off x="-47207" y="-20900"/>
            <a:ext cx="8405412" cy="1375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razie alla collaborazione con numerose realtà sparse per il mondo, specializzate in esperienze straordinarie, possiamo offrire avventure davvero uniche. Le nostre proposte variano dalle spedizioni completamente sicure nelle zone artiche e antartiche, a "/>
          <p:cNvSpPr txBox="1"/>
          <p:nvPr/>
        </p:nvSpPr>
        <p:spPr>
          <a:xfrm>
            <a:off x="1195798" y="1956667"/>
            <a:ext cx="21916204" cy="232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pc="-76" sz="3800">
                <a:solidFill>
                  <a:srgbClr val="516F7B"/>
                </a:solidFill>
              </a:defRPr>
            </a:lvl1pPr>
          </a:lstStyle>
          <a:p>
            <a:pPr/>
            <a:r>
              <a:t>Grazie alla collaborazione con numerose realtà sparse per il mondo, specializzate in esperienze straordinarie, possiamo offrire avventure davvero uniche. Le nostre proposte variano dalle spedizioni completamente sicure nelle zone artiche e antartiche, a ricerche archeologiche in Egitto sulle tracce dei faraoni, fino a safari avventurosi lontani dai soliti percorsi turistici. Ogni esperienza diventa quindi qualcosa di unico ed eccezionale.</a:t>
            </a:r>
          </a:p>
        </p:txBody>
      </p:sp>
      <p:sp>
        <p:nvSpPr>
          <p:cNvPr id="195" name="POSSIBILI “EXPERIENCE”"/>
          <p:cNvSpPr txBox="1"/>
          <p:nvPr/>
        </p:nvSpPr>
        <p:spPr>
          <a:xfrm>
            <a:off x="-63173" y="302675"/>
            <a:ext cx="24510347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POSSIBILI “EXPERIENCE”</a:t>
            </a:r>
          </a:p>
        </p:txBody>
      </p:sp>
      <p:pic>
        <p:nvPicPr>
          <p:cNvPr id="19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41060" t="39227" r="13223" b="12390"/>
          <a:stretch>
            <a:fillRect/>
          </a:stretch>
        </p:blipFill>
        <p:spPr>
          <a:xfrm>
            <a:off x="-83055" y="8868213"/>
            <a:ext cx="6098751" cy="485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6798.jpeg" descr="IMG_6798.jpeg"/>
          <p:cNvPicPr>
            <a:picLocks noChangeAspect="1"/>
          </p:cNvPicPr>
          <p:nvPr/>
        </p:nvPicPr>
        <p:blipFill>
          <a:blip r:embed="rId3">
            <a:extLst/>
          </a:blip>
          <a:srcRect l="25821" t="14992" r="22129" b="29791"/>
          <a:stretch>
            <a:fillRect/>
          </a:stretch>
        </p:blipFill>
        <p:spPr>
          <a:xfrm>
            <a:off x="6005823" y="8866994"/>
            <a:ext cx="6150864" cy="489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11991" t="5619" r="17572" b="5619"/>
          <a:stretch>
            <a:fillRect/>
          </a:stretch>
        </p:blipFill>
        <p:spPr>
          <a:xfrm>
            <a:off x="12145518" y="8856902"/>
            <a:ext cx="6098634" cy="4932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rcRect l="348" t="9342" r="36082" b="749"/>
          <a:stretch>
            <a:fillRect/>
          </a:stretch>
        </p:blipFill>
        <p:spPr>
          <a:xfrm>
            <a:off x="18245922" y="8856902"/>
            <a:ext cx="6148252" cy="488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rcRect l="2222" t="15600" r="2222" b="16001"/>
          <a:stretch>
            <a:fillRect/>
          </a:stretch>
        </p:blipFill>
        <p:spPr>
          <a:xfrm>
            <a:off x="1619874" y="5041977"/>
            <a:ext cx="3232548" cy="1285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3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803"/>
                </a:lnTo>
                <a:lnTo>
                  <a:pt x="21600" y="0"/>
                </a:lnTo>
                <a:lnTo>
                  <a:pt x="1080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1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93434" y="4993311"/>
            <a:ext cx="4575548" cy="1285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077260" y="6595641"/>
            <a:ext cx="6656678" cy="159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rcRect l="87" t="0" r="15" b="161"/>
          <a:stretch>
            <a:fillRect/>
          </a:stretch>
        </p:blipFill>
        <p:spPr>
          <a:xfrm>
            <a:off x="2126050" y="6766186"/>
            <a:ext cx="2585792" cy="1790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99" fill="norm" stroke="1" extrusionOk="0">
                <a:moveTo>
                  <a:pt x="9877" y="0"/>
                </a:moveTo>
                <a:cubicBezTo>
                  <a:pt x="9588" y="-1"/>
                  <a:pt x="9294" y="12"/>
                  <a:pt x="9261" y="38"/>
                </a:cubicBezTo>
                <a:cubicBezTo>
                  <a:pt x="9235" y="58"/>
                  <a:pt x="9048" y="102"/>
                  <a:pt x="8844" y="139"/>
                </a:cubicBezTo>
                <a:cubicBezTo>
                  <a:pt x="8393" y="219"/>
                  <a:pt x="7758" y="450"/>
                  <a:pt x="7284" y="699"/>
                </a:cubicBezTo>
                <a:cubicBezTo>
                  <a:pt x="4516" y="2154"/>
                  <a:pt x="2588" y="5755"/>
                  <a:pt x="2291" y="10026"/>
                </a:cubicBezTo>
                <a:lnTo>
                  <a:pt x="2271" y="10299"/>
                </a:lnTo>
                <a:lnTo>
                  <a:pt x="2381" y="10237"/>
                </a:lnTo>
                <a:cubicBezTo>
                  <a:pt x="2440" y="10201"/>
                  <a:pt x="2647" y="10100"/>
                  <a:pt x="2844" y="10016"/>
                </a:cubicBezTo>
                <a:cubicBezTo>
                  <a:pt x="3155" y="9885"/>
                  <a:pt x="3205" y="9855"/>
                  <a:pt x="3222" y="9772"/>
                </a:cubicBezTo>
                <a:cubicBezTo>
                  <a:pt x="3232" y="9720"/>
                  <a:pt x="3270" y="9503"/>
                  <a:pt x="3304" y="9293"/>
                </a:cubicBezTo>
                <a:cubicBezTo>
                  <a:pt x="3458" y="8354"/>
                  <a:pt x="3822" y="7114"/>
                  <a:pt x="4185" y="6277"/>
                </a:cubicBezTo>
                <a:cubicBezTo>
                  <a:pt x="4975" y="4459"/>
                  <a:pt x="6135" y="2988"/>
                  <a:pt x="7450" y="2145"/>
                </a:cubicBezTo>
                <a:cubicBezTo>
                  <a:pt x="9228" y="1004"/>
                  <a:pt x="11198" y="920"/>
                  <a:pt x="13039" y="1905"/>
                </a:cubicBezTo>
                <a:cubicBezTo>
                  <a:pt x="13658" y="2236"/>
                  <a:pt x="14491" y="2917"/>
                  <a:pt x="15016" y="3524"/>
                </a:cubicBezTo>
                <a:cubicBezTo>
                  <a:pt x="15783" y="4411"/>
                  <a:pt x="16503" y="5662"/>
                  <a:pt x="16939" y="6861"/>
                </a:cubicBezTo>
                <a:cubicBezTo>
                  <a:pt x="17021" y="7086"/>
                  <a:pt x="17091" y="7257"/>
                  <a:pt x="17092" y="7239"/>
                </a:cubicBezTo>
                <a:cubicBezTo>
                  <a:pt x="17093" y="7170"/>
                  <a:pt x="16882" y="6486"/>
                  <a:pt x="16711" y="5999"/>
                </a:cubicBezTo>
                <a:cubicBezTo>
                  <a:pt x="15890" y="3662"/>
                  <a:pt x="14438" y="1764"/>
                  <a:pt x="12718" y="790"/>
                </a:cubicBezTo>
                <a:cubicBezTo>
                  <a:pt x="12033" y="402"/>
                  <a:pt x="11085" y="84"/>
                  <a:pt x="10609" y="81"/>
                </a:cubicBezTo>
                <a:cubicBezTo>
                  <a:pt x="10537" y="81"/>
                  <a:pt x="10469" y="60"/>
                  <a:pt x="10460" y="38"/>
                </a:cubicBezTo>
                <a:cubicBezTo>
                  <a:pt x="10449" y="12"/>
                  <a:pt x="10165" y="0"/>
                  <a:pt x="9877" y="0"/>
                </a:cubicBezTo>
                <a:close/>
                <a:moveTo>
                  <a:pt x="7334" y="4644"/>
                </a:moveTo>
                <a:cubicBezTo>
                  <a:pt x="7207" y="4648"/>
                  <a:pt x="7089" y="4667"/>
                  <a:pt x="7006" y="4702"/>
                </a:cubicBezTo>
                <a:cubicBezTo>
                  <a:pt x="6797" y="4790"/>
                  <a:pt x="6523" y="5067"/>
                  <a:pt x="6414" y="5300"/>
                </a:cubicBezTo>
                <a:cubicBezTo>
                  <a:pt x="6153" y="5854"/>
                  <a:pt x="6093" y="6731"/>
                  <a:pt x="6265" y="7440"/>
                </a:cubicBezTo>
                <a:cubicBezTo>
                  <a:pt x="6399" y="7995"/>
                  <a:pt x="6728" y="8372"/>
                  <a:pt x="7165" y="8470"/>
                </a:cubicBezTo>
                <a:cubicBezTo>
                  <a:pt x="7211" y="8480"/>
                  <a:pt x="7369" y="8478"/>
                  <a:pt x="7516" y="8470"/>
                </a:cubicBezTo>
                <a:cubicBezTo>
                  <a:pt x="7734" y="8458"/>
                  <a:pt x="7829" y="8434"/>
                  <a:pt x="8029" y="8326"/>
                </a:cubicBezTo>
                <a:lnTo>
                  <a:pt x="8274" y="8192"/>
                </a:lnTo>
                <a:lnTo>
                  <a:pt x="8281" y="7359"/>
                </a:lnTo>
                <a:lnTo>
                  <a:pt x="8288" y="6531"/>
                </a:lnTo>
                <a:lnTo>
                  <a:pt x="7857" y="6531"/>
                </a:lnTo>
                <a:lnTo>
                  <a:pt x="7430" y="6531"/>
                </a:lnTo>
                <a:lnTo>
                  <a:pt x="7430" y="6727"/>
                </a:lnTo>
                <a:lnTo>
                  <a:pt x="7430" y="6928"/>
                </a:lnTo>
                <a:lnTo>
                  <a:pt x="7672" y="6938"/>
                </a:lnTo>
                <a:lnTo>
                  <a:pt x="7913" y="6952"/>
                </a:lnTo>
                <a:lnTo>
                  <a:pt x="7913" y="7412"/>
                </a:lnTo>
                <a:lnTo>
                  <a:pt x="7913" y="7871"/>
                </a:lnTo>
                <a:lnTo>
                  <a:pt x="7801" y="7953"/>
                </a:lnTo>
                <a:cubicBezTo>
                  <a:pt x="7717" y="8013"/>
                  <a:pt x="7635" y="8029"/>
                  <a:pt x="7456" y="8029"/>
                </a:cubicBezTo>
                <a:cubicBezTo>
                  <a:pt x="7246" y="8030"/>
                  <a:pt x="7200" y="8017"/>
                  <a:pt x="7036" y="7900"/>
                </a:cubicBezTo>
                <a:cubicBezTo>
                  <a:pt x="6761" y="7705"/>
                  <a:pt x="6630" y="7412"/>
                  <a:pt x="6566" y="6851"/>
                </a:cubicBezTo>
                <a:cubicBezTo>
                  <a:pt x="6478" y="6078"/>
                  <a:pt x="6721" y="5343"/>
                  <a:pt x="7129" y="5147"/>
                </a:cubicBezTo>
                <a:cubicBezTo>
                  <a:pt x="7364" y="5034"/>
                  <a:pt x="7752" y="5069"/>
                  <a:pt x="8016" y="5228"/>
                </a:cubicBezTo>
                <a:cubicBezTo>
                  <a:pt x="8055" y="5252"/>
                  <a:pt x="8077" y="5218"/>
                  <a:pt x="8122" y="5066"/>
                </a:cubicBezTo>
                <a:cubicBezTo>
                  <a:pt x="8153" y="4960"/>
                  <a:pt x="8167" y="4860"/>
                  <a:pt x="8155" y="4845"/>
                </a:cubicBezTo>
                <a:cubicBezTo>
                  <a:pt x="8066" y="4733"/>
                  <a:pt x="7757" y="4656"/>
                  <a:pt x="7463" y="4644"/>
                </a:cubicBezTo>
                <a:cubicBezTo>
                  <a:pt x="7419" y="4642"/>
                  <a:pt x="7376" y="4643"/>
                  <a:pt x="7334" y="4644"/>
                </a:cubicBezTo>
                <a:close/>
                <a:moveTo>
                  <a:pt x="12827" y="4668"/>
                </a:moveTo>
                <a:cubicBezTo>
                  <a:pt x="12433" y="4668"/>
                  <a:pt x="12417" y="4670"/>
                  <a:pt x="12258" y="4788"/>
                </a:cubicBezTo>
                <a:cubicBezTo>
                  <a:pt x="12020" y="4963"/>
                  <a:pt x="11930" y="5166"/>
                  <a:pt x="11916" y="5549"/>
                </a:cubicBezTo>
                <a:cubicBezTo>
                  <a:pt x="11904" y="5896"/>
                  <a:pt x="11942" y="6084"/>
                  <a:pt x="12059" y="6277"/>
                </a:cubicBezTo>
                <a:cubicBezTo>
                  <a:pt x="12156" y="6437"/>
                  <a:pt x="12313" y="6558"/>
                  <a:pt x="12671" y="6756"/>
                </a:cubicBezTo>
                <a:cubicBezTo>
                  <a:pt x="13133" y="7010"/>
                  <a:pt x="13244" y="7147"/>
                  <a:pt x="13244" y="7469"/>
                </a:cubicBezTo>
                <a:cubicBezTo>
                  <a:pt x="13244" y="8023"/>
                  <a:pt x="12694" y="8223"/>
                  <a:pt x="12109" y="7881"/>
                </a:cubicBezTo>
                <a:lnTo>
                  <a:pt x="11946" y="7785"/>
                </a:lnTo>
                <a:lnTo>
                  <a:pt x="11890" y="8001"/>
                </a:lnTo>
                <a:cubicBezTo>
                  <a:pt x="11840" y="8198"/>
                  <a:pt x="11842" y="8219"/>
                  <a:pt x="11883" y="8250"/>
                </a:cubicBezTo>
                <a:cubicBezTo>
                  <a:pt x="11978" y="8320"/>
                  <a:pt x="12211" y="8417"/>
                  <a:pt x="12370" y="8451"/>
                </a:cubicBezTo>
                <a:cubicBezTo>
                  <a:pt x="12709" y="8522"/>
                  <a:pt x="13064" y="8469"/>
                  <a:pt x="13267" y="8317"/>
                </a:cubicBezTo>
                <a:cubicBezTo>
                  <a:pt x="13631" y="8045"/>
                  <a:pt x="13750" y="7261"/>
                  <a:pt x="13493" y="6837"/>
                </a:cubicBezTo>
                <a:cubicBezTo>
                  <a:pt x="13394" y="6675"/>
                  <a:pt x="13230" y="6546"/>
                  <a:pt x="12853" y="6330"/>
                </a:cubicBezTo>
                <a:cubicBezTo>
                  <a:pt x="12536" y="6147"/>
                  <a:pt x="12407" y="6029"/>
                  <a:pt x="12324" y="5836"/>
                </a:cubicBezTo>
                <a:cubicBezTo>
                  <a:pt x="12220" y="5598"/>
                  <a:pt x="12300" y="5301"/>
                  <a:pt x="12509" y="5137"/>
                </a:cubicBezTo>
                <a:cubicBezTo>
                  <a:pt x="12641" y="5034"/>
                  <a:pt x="13016" y="5053"/>
                  <a:pt x="13264" y="5176"/>
                </a:cubicBezTo>
                <a:lnTo>
                  <a:pt x="13463" y="5271"/>
                </a:lnTo>
                <a:lnTo>
                  <a:pt x="13506" y="5080"/>
                </a:lnTo>
                <a:cubicBezTo>
                  <a:pt x="13530" y="4974"/>
                  <a:pt x="13544" y="4871"/>
                  <a:pt x="13536" y="4850"/>
                </a:cubicBezTo>
                <a:cubicBezTo>
                  <a:pt x="13527" y="4829"/>
                  <a:pt x="13453" y="4780"/>
                  <a:pt x="13373" y="4740"/>
                </a:cubicBezTo>
                <a:cubicBezTo>
                  <a:pt x="13259" y="4682"/>
                  <a:pt x="13146" y="4668"/>
                  <a:pt x="12827" y="4668"/>
                </a:cubicBezTo>
                <a:close/>
                <a:moveTo>
                  <a:pt x="9036" y="4687"/>
                </a:moveTo>
                <a:lnTo>
                  <a:pt x="9036" y="4898"/>
                </a:lnTo>
                <a:lnTo>
                  <a:pt x="9036" y="5109"/>
                </a:lnTo>
                <a:lnTo>
                  <a:pt x="9443" y="5109"/>
                </a:lnTo>
                <a:lnTo>
                  <a:pt x="9850" y="5109"/>
                </a:lnTo>
                <a:lnTo>
                  <a:pt x="9857" y="6780"/>
                </a:lnTo>
                <a:lnTo>
                  <a:pt x="9867" y="8456"/>
                </a:lnTo>
                <a:lnTo>
                  <a:pt x="10059" y="8456"/>
                </a:lnTo>
                <a:lnTo>
                  <a:pt x="10251" y="8456"/>
                </a:lnTo>
                <a:lnTo>
                  <a:pt x="10258" y="6780"/>
                </a:lnTo>
                <a:lnTo>
                  <a:pt x="10268" y="5109"/>
                </a:lnTo>
                <a:lnTo>
                  <a:pt x="10675" y="5109"/>
                </a:lnTo>
                <a:lnTo>
                  <a:pt x="11082" y="5109"/>
                </a:lnTo>
                <a:lnTo>
                  <a:pt x="11082" y="4898"/>
                </a:lnTo>
                <a:lnTo>
                  <a:pt x="11082" y="4687"/>
                </a:lnTo>
                <a:lnTo>
                  <a:pt x="10059" y="4687"/>
                </a:lnTo>
                <a:lnTo>
                  <a:pt x="9036" y="4687"/>
                </a:lnTo>
                <a:close/>
                <a:moveTo>
                  <a:pt x="19138" y="6162"/>
                </a:moveTo>
                <a:cubicBezTo>
                  <a:pt x="19106" y="6163"/>
                  <a:pt x="19085" y="6182"/>
                  <a:pt x="19085" y="6224"/>
                </a:cubicBezTo>
                <a:cubicBezTo>
                  <a:pt x="19085" y="6256"/>
                  <a:pt x="19166" y="6532"/>
                  <a:pt x="19264" y="6837"/>
                </a:cubicBezTo>
                <a:cubicBezTo>
                  <a:pt x="19500" y="7573"/>
                  <a:pt x="19497" y="7579"/>
                  <a:pt x="19383" y="7704"/>
                </a:cubicBezTo>
                <a:cubicBezTo>
                  <a:pt x="19332" y="7759"/>
                  <a:pt x="19212" y="7869"/>
                  <a:pt x="19111" y="7948"/>
                </a:cubicBezTo>
                <a:cubicBezTo>
                  <a:pt x="18914" y="8104"/>
                  <a:pt x="18777" y="8131"/>
                  <a:pt x="18532" y="8053"/>
                </a:cubicBezTo>
                <a:cubicBezTo>
                  <a:pt x="18463" y="8032"/>
                  <a:pt x="18375" y="8002"/>
                  <a:pt x="18337" y="7991"/>
                </a:cubicBezTo>
                <a:lnTo>
                  <a:pt x="18267" y="7972"/>
                </a:lnTo>
                <a:lnTo>
                  <a:pt x="18340" y="8063"/>
                </a:lnTo>
                <a:cubicBezTo>
                  <a:pt x="18539" y="8310"/>
                  <a:pt x="18579" y="8626"/>
                  <a:pt x="18459" y="9035"/>
                </a:cubicBezTo>
                <a:cubicBezTo>
                  <a:pt x="18420" y="9167"/>
                  <a:pt x="18382" y="9303"/>
                  <a:pt x="18373" y="9337"/>
                </a:cubicBezTo>
                <a:cubicBezTo>
                  <a:pt x="18342" y="9450"/>
                  <a:pt x="18509" y="9193"/>
                  <a:pt x="18618" y="8963"/>
                </a:cubicBezTo>
                <a:cubicBezTo>
                  <a:pt x="18678" y="8836"/>
                  <a:pt x="18753" y="8707"/>
                  <a:pt x="18787" y="8676"/>
                </a:cubicBezTo>
                <a:cubicBezTo>
                  <a:pt x="18872" y="8597"/>
                  <a:pt x="19447" y="8438"/>
                  <a:pt x="19479" y="8484"/>
                </a:cubicBezTo>
                <a:cubicBezTo>
                  <a:pt x="19494" y="8506"/>
                  <a:pt x="19371" y="8898"/>
                  <a:pt x="19171" y="9471"/>
                </a:cubicBezTo>
                <a:cubicBezTo>
                  <a:pt x="18825" y="10461"/>
                  <a:pt x="18816" y="10520"/>
                  <a:pt x="19029" y="10332"/>
                </a:cubicBezTo>
                <a:cubicBezTo>
                  <a:pt x="19082" y="10286"/>
                  <a:pt x="19139" y="10225"/>
                  <a:pt x="19154" y="10198"/>
                </a:cubicBezTo>
                <a:cubicBezTo>
                  <a:pt x="19300" y="9949"/>
                  <a:pt x="19703" y="9136"/>
                  <a:pt x="19883" y="8733"/>
                </a:cubicBezTo>
                <a:cubicBezTo>
                  <a:pt x="20006" y="8458"/>
                  <a:pt x="20135" y="8169"/>
                  <a:pt x="20171" y="8092"/>
                </a:cubicBezTo>
                <a:cubicBezTo>
                  <a:pt x="20226" y="7974"/>
                  <a:pt x="20295" y="7918"/>
                  <a:pt x="20591" y="7737"/>
                </a:cubicBezTo>
                <a:cubicBezTo>
                  <a:pt x="21139" y="7405"/>
                  <a:pt x="21600" y="6917"/>
                  <a:pt x="21571" y="6703"/>
                </a:cubicBezTo>
                <a:cubicBezTo>
                  <a:pt x="21557" y="6598"/>
                  <a:pt x="21402" y="6568"/>
                  <a:pt x="21115" y="6612"/>
                </a:cubicBezTo>
                <a:cubicBezTo>
                  <a:pt x="20810" y="6659"/>
                  <a:pt x="20851" y="6638"/>
                  <a:pt x="20363" y="6962"/>
                </a:cubicBezTo>
                <a:lnTo>
                  <a:pt x="19969" y="7225"/>
                </a:lnTo>
                <a:lnTo>
                  <a:pt x="19687" y="6828"/>
                </a:lnTo>
                <a:cubicBezTo>
                  <a:pt x="19533" y="6609"/>
                  <a:pt x="19371" y="6372"/>
                  <a:pt x="19327" y="6301"/>
                </a:cubicBezTo>
                <a:cubicBezTo>
                  <a:pt x="19273" y="6214"/>
                  <a:pt x="19191" y="6161"/>
                  <a:pt x="19138" y="6162"/>
                </a:cubicBezTo>
                <a:close/>
                <a:moveTo>
                  <a:pt x="18181" y="8618"/>
                </a:moveTo>
                <a:cubicBezTo>
                  <a:pt x="18188" y="8602"/>
                  <a:pt x="17988" y="8675"/>
                  <a:pt x="17734" y="8781"/>
                </a:cubicBezTo>
                <a:cubicBezTo>
                  <a:pt x="16838" y="9154"/>
                  <a:pt x="16103" y="9359"/>
                  <a:pt x="15208" y="9490"/>
                </a:cubicBezTo>
                <a:cubicBezTo>
                  <a:pt x="14191" y="9638"/>
                  <a:pt x="13801" y="9657"/>
                  <a:pt x="11099" y="9657"/>
                </a:cubicBezTo>
                <a:cubicBezTo>
                  <a:pt x="7940" y="9658"/>
                  <a:pt x="6847" y="9712"/>
                  <a:pt x="5407" y="9940"/>
                </a:cubicBezTo>
                <a:cubicBezTo>
                  <a:pt x="3083" y="10308"/>
                  <a:pt x="1491" y="11093"/>
                  <a:pt x="603" y="12310"/>
                </a:cubicBezTo>
                <a:cubicBezTo>
                  <a:pt x="373" y="12625"/>
                  <a:pt x="245" y="12859"/>
                  <a:pt x="66" y="13296"/>
                </a:cubicBezTo>
                <a:lnTo>
                  <a:pt x="0" y="13459"/>
                </a:lnTo>
                <a:cubicBezTo>
                  <a:pt x="12" y="13455"/>
                  <a:pt x="99" y="13354"/>
                  <a:pt x="199" y="13229"/>
                </a:cubicBezTo>
                <a:cubicBezTo>
                  <a:pt x="570" y="12762"/>
                  <a:pt x="936" y="12409"/>
                  <a:pt x="1394" y="12075"/>
                </a:cubicBezTo>
                <a:cubicBezTo>
                  <a:pt x="1723" y="11836"/>
                  <a:pt x="2241" y="11534"/>
                  <a:pt x="2265" y="11568"/>
                </a:cubicBezTo>
                <a:cubicBezTo>
                  <a:pt x="2273" y="11580"/>
                  <a:pt x="2278" y="11702"/>
                  <a:pt x="2278" y="11836"/>
                </a:cubicBezTo>
                <a:cubicBezTo>
                  <a:pt x="2278" y="12210"/>
                  <a:pt x="2380" y="13136"/>
                  <a:pt x="2490" y="13780"/>
                </a:cubicBezTo>
                <a:cubicBezTo>
                  <a:pt x="3081" y="17242"/>
                  <a:pt x="4811" y="20094"/>
                  <a:pt x="7109" y="21393"/>
                </a:cubicBezTo>
                <a:cubicBezTo>
                  <a:pt x="7276" y="21488"/>
                  <a:pt x="7425" y="21580"/>
                  <a:pt x="7440" y="21599"/>
                </a:cubicBezTo>
                <a:lnTo>
                  <a:pt x="7453" y="21599"/>
                </a:lnTo>
                <a:lnTo>
                  <a:pt x="7178" y="21398"/>
                </a:lnTo>
                <a:cubicBezTo>
                  <a:pt x="5068" y="19855"/>
                  <a:pt x="3593" y="17005"/>
                  <a:pt x="3195" y="13703"/>
                </a:cubicBezTo>
                <a:cubicBezTo>
                  <a:pt x="3088" y="12810"/>
                  <a:pt x="3041" y="11390"/>
                  <a:pt x="3116" y="11242"/>
                </a:cubicBezTo>
                <a:cubicBezTo>
                  <a:pt x="3165" y="11144"/>
                  <a:pt x="3907" y="10955"/>
                  <a:pt x="4645" y="10854"/>
                </a:cubicBezTo>
                <a:cubicBezTo>
                  <a:pt x="5027" y="10802"/>
                  <a:pt x="5676" y="10759"/>
                  <a:pt x="6003" y="10759"/>
                </a:cubicBezTo>
                <a:cubicBezTo>
                  <a:pt x="6251" y="10759"/>
                  <a:pt x="6251" y="10759"/>
                  <a:pt x="6248" y="10859"/>
                </a:cubicBezTo>
                <a:cubicBezTo>
                  <a:pt x="6246" y="10914"/>
                  <a:pt x="6229" y="11273"/>
                  <a:pt x="6212" y="11659"/>
                </a:cubicBezTo>
                <a:cubicBezTo>
                  <a:pt x="6194" y="12044"/>
                  <a:pt x="6168" y="13316"/>
                  <a:pt x="6152" y="14484"/>
                </a:cubicBezTo>
                <a:cubicBezTo>
                  <a:pt x="6136" y="15652"/>
                  <a:pt x="6117" y="17010"/>
                  <a:pt x="6109" y="17500"/>
                </a:cubicBezTo>
                <a:cubicBezTo>
                  <a:pt x="6087" y="18865"/>
                  <a:pt x="6129" y="19236"/>
                  <a:pt x="6364" y="19655"/>
                </a:cubicBezTo>
                <a:cubicBezTo>
                  <a:pt x="6464" y="19834"/>
                  <a:pt x="6552" y="19894"/>
                  <a:pt x="6599" y="19813"/>
                </a:cubicBezTo>
                <a:cubicBezTo>
                  <a:pt x="6650" y="19724"/>
                  <a:pt x="6709" y="19118"/>
                  <a:pt x="6741" y="18348"/>
                </a:cubicBezTo>
                <a:cubicBezTo>
                  <a:pt x="6778" y="17488"/>
                  <a:pt x="6757" y="12727"/>
                  <a:pt x="6711" y="11539"/>
                </a:cubicBezTo>
                <a:cubicBezTo>
                  <a:pt x="6694" y="11094"/>
                  <a:pt x="6693" y="10785"/>
                  <a:pt x="6708" y="10763"/>
                </a:cubicBezTo>
                <a:cubicBezTo>
                  <a:pt x="6723" y="10742"/>
                  <a:pt x="7135" y="10743"/>
                  <a:pt x="7738" y="10763"/>
                </a:cubicBezTo>
                <a:cubicBezTo>
                  <a:pt x="8864" y="10802"/>
                  <a:pt x="10851" y="10772"/>
                  <a:pt x="11817" y="10701"/>
                </a:cubicBezTo>
                <a:cubicBezTo>
                  <a:pt x="12390" y="10659"/>
                  <a:pt x="13609" y="10527"/>
                  <a:pt x="13893" y="10476"/>
                </a:cubicBezTo>
                <a:cubicBezTo>
                  <a:pt x="15596" y="10173"/>
                  <a:pt x="16614" y="9818"/>
                  <a:pt x="17472" y="9231"/>
                </a:cubicBezTo>
                <a:cubicBezTo>
                  <a:pt x="17751" y="9041"/>
                  <a:pt x="18147" y="8698"/>
                  <a:pt x="18181" y="8618"/>
                </a:cubicBezTo>
                <a:close/>
                <a:moveTo>
                  <a:pt x="15847" y="12200"/>
                </a:moveTo>
                <a:cubicBezTo>
                  <a:pt x="15820" y="12202"/>
                  <a:pt x="15793" y="12209"/>
                  <a:pt x="15767" y="12219"/>
                </a:cubicBezTo>
                <a:cubicBezTo>
                  <a:pt x="15595" y="12286"/>
                  <a:pt x="15563" y="12370"/>
                  <a:pt x="15539" y="12813"/>
                </a:cubicBezTo>
                <a:cubicBezTo>
                  <a:pt x="15527" y="13027"/>
                  <a:pt x="15497" y="13535"/>
                  <a:pt x="15473" y="13943"/>
                </a:cubicBezTo>
                <a:cubicBezTo>
                  <a:pt x="15449" y="14351"/>
                  <a:pt x="15419" y="14953"/>
                  <a:pt x="15406" y="15283"/>
                </a:cubicBezTo>
                <a:cubicBezTo>
                  <a:pt x="15384" y="15870"/>
                  <a:pt x="15382" y="15894"/>
                  <a:pt x="15274" y="16227"/>
                </a:cubicBezTo>
                <a:cubicBezTo>
                  <a:pt x="14914" y="17334"/>
                  <a:pt x="14422" y="18080"/>
                  <a:pt x="14168" y="17903"/>
                </a:cubicBezTo>
                <a:cubicBezTo>
                  <a:pt x="14125" y="17873"/>
                  <a:pt x="14066" y="17793"/>
                  <a:pt x="14039" y="17725"/>
                </a:cubicBezTo>
                <a:cubicBezTo>
                  <a:pt x="13969" y="17552"/>
                  <a:pt x="13932" y="17067"/>
                  <a:pt x="13956" y="16686"/>
                </a:cubicBezTo>
                <a:lnTo>
                  <a:pt x="13976" y="16366"/>
                </a:lnTo>
                <a:lnTo>
                  <a:pt x="14128" y="16342"/>
                </a:lnTo>
                <a:cubicBezTo>
                  <a:pt x="14435" y="16292"/>
                  <a:pt x="14720" y="16127"/>
                  <a:pt x="14850" y="15925"/>
                </a:cubicBezTo>
                <a:cubicBezTo>
                  <a:pt x="14914" y="15826"/>
                  <a:pt x="14916" y="15790"/>
                  <a:pt x="14916" y="15432"/>
                </a:cubicBezTo>
                <a:cubicBezTo>
                  <a:pt x="14916" y="15098"/>
                  <a:pt x="14909" y="15015"/>
                  <a:pt x="14847" y="14824"/>
                </a:cubicBezTo>
                <a:cubicBezTo>
                  <a:pt x="14701" y="14376"/>
                  <a:pt x="14493" y="14144"/>
                  <a:pt x="14238" y="14144"/>
                </a:cubicBezTo>
                <a:cubicBezTo>
                  <a:pt x="13962" y="14144"/>
                  <a:pt x="13802" y="14344"/>
                  <a:pt x="13605" y="14943"/>
                </a:cubicBezTo>
                <a:cubicBezTo>
                  <a:pt x="13399" y="15572"/>
                  <a:pt x="13303" y="16393"/>
                  <a:pt x="13353" y="17098"/>
                </a:cubicBezTo>
                <a:cubicBezTo>
                  <a:pt x="13402" y="17780"/>
                  <a:pt x="13549" y="18208"/>
                  <a:pt x="13797" y="18391"/>
                </a:cubicBezTo>
                <a:cubicBezTo>
                  <a:pt x="13942" y="18498"/>
                  <a:pt x="14297" y="18497"/>
                  <a:pt x="14489" y="18391"/>
                </a:cubicBezTo>
                <a:cubicBezTo>
                  <a:pt x="14793" y="18224"/>
                  <a:pt x="15128" y="17765"/>
                  <a:pt x="15294" y="17294"/>
                </a:cubicBezTo>
                <a:cubicBezTo>
                  <a:pt x="15353" y="17125"/>
                  <a:pt x="15403" y="17130"/>
                  <a:pt x="15403" y="17304"/>
                </a:cubicBezTo>
                <a:cubicBezTo>
                  <a:pt x="15403" y="17542"/>
                  <a:pt x="15491" y="18098"/>
                  <a:pt x="15569" y="18333"/>
                </a:cubicBezTo>
                <a:cubicBezTo>
                  <a:pt x="15627" y="18512"/>
                  <a:pt x="15675" y="18598"/>
                  <a:pt x="15741" y="18645"/>
                </a:cubicBezTo>
                <a:cubicBezTo>
                  <a:pt x="15957" y="18799"/>
                  <a:pt x="16222" y="18671"/>
                  <a:pt x="16396" y="18333"/>
                </a:cubicBezTo>
                <a:cubicBezTo>
                  <a:pt x="16627" y="17886"/>
                  <a:pt x="16754" y="17472"/>
                  <a:pt x="16956" y="16471"/>
                </a:cubicBezTo>
                <a:cubicBezTo>
                  <a:pt x="17085" y="15833"/>
                  <a:pt x="17087" y="15772"/>
                  <a:pt x="16992" y="15710"/>
                </a:cubicBezTo>
                <a:cubicBezTo>
                  <a:pt x="16855" y="15619"/>
                  <a:pt x="16799" y="15681"/>
                  <a:pt x="16717" y="16016"/>
                </a:cubicBezTo>
                <a:cubicBezTo>
                  <a:pt x="16412" y="17265"/>
                  <a:pt x="16285" y="17713"/>
                  <a:pt x="16184" y="17879"/>
                </a:cubicBezTo>
                <a:cubicBezTo>
                  <a:pt x="16125" y="17977"/>
                  <a:pt x="16102" y="17965"/>
                  <a:pt x="16045" y="17816"/>
                </a:cubicBezTo>
                <a:cubicBezTo>
                  <a:pt x="16002" y="17700"/>
                  <a:pt x="15997" y="17570"/>
                  <a:pt x="15999" y="16605"/>
                </a:cubicBezTo>
                <a:cubicBezTo>
                  <a:pt x="16001" y="15477"/>
                  <a:pt x="16055" y="14330"/>
                  <a:pt x="16151" y="13277"/>
                </a:cubicBezTo>
                <a:cubicBezTo>
                  <a:pt x="16181" y="12950"/>
                  <a:pt x="16204" y="12622"/>
                  <a:pt x="16204" y="12554"/>
                </a:cubicBezTo>
                <a:cubicBezTo>
                  <a:pt x="16205" y="12343"/>
                  <a:pt x="16030" y="12183"/>
                  <a:pt x="15847" y="12200"/>
                </a:cubicBezTo>
                <a:close/>
                <a:moveTo>
                  <a:pt x="9622" y="14584"/>
                </a:moveTo>
                <a:cubicBezTo>
                  <a:pt x="9520" y="14586"/>
                  <a:pt x="9418" y="14622"/>
                  <a:pt x="9321" y="14694"/>
                </a:cubicBezTo>
                <a:cubicBezTo>
                  <a:pt x="9070" y="14880"/>
                  <a:pt x="8845" y="15369"/>
                  <a:pt x="8744" y="15944"/>
                </a:cubicBezTo>
                <a:cubicBezTo>
                  <a:pt x="8681" y="16306"/>
                  <a:pt x="8443" y="17165"/>
                  <a:pt x="8334" y="17429"/>
                </a:cubicBezTo>
                <a:cubicBezTo>
                  <a:pt x="8233" y="17673"/>
                  <a:pt x="8159" y="17712"/>
                  <a:pt x="8099" y="17548"/>
                </a:cubicBezTo>
                <a:cubicBezTo>
                  <a:pt x="8040" y="17388"/>
                  <a:pt x="8088" y="16632"/>
                  <a:pt x="8218" y="15719"/>
                </a:cubicBezTo>
                <a:cubicBezTo>
                  <a:pt x="8231" y="15629"/>
                  <a:pt x="8224" y="15579"/>
                  <a:pt x="8188" y="15528"/>
                </a:cubicBezTo>
                <a:cubicBezTo>
                  <a:pt x="8147" y="15468"/>
                  <a:pt x="8099" y="15458"/>
                  <a:pt x="7887" y="15470"/>
                </a:cubicBezTo>
                <a:lnTo>
                  <a:pt x="7635" y="15485"/>
                </a:lnTo>
                <a:lnTo>
                  <a:pt x="7645" y="15221"/>
                </a:lnTo>
                <a:cubicBezTo>
                  <a:pt x="7656" y="14910"/>
                  <a:pt x="7618" y="14824"/>
                  <a:pt x="7466" y="14824"/>
                </a:cubicBezTo>
                <a:cubicBezTo>
                  <a:pt x="7202" y="14824"/>
                  <a:pt x="7017" y="15261"/>
                  <a:pt x="7139" y="15599"/>
                </a:cubicBezTo>
                <a:cubicBezTo>
                  <a:pt x="7171" y="15690"/>
                  <a:pt x="7174" y="15747"/>
                  <a:pt x="7152" y="15839"/>
                </a:cubicBezTo>
                <a:cubicBezTo>
                  <a:pt x="7103" y="16041"/>
                  <a:pt x="7115" y="16141"/>
                  <a:pt x="7192" y="16169"/>
                </a:cubicBezTo>
                <a:cubicBezTo>
                  <a:pt x="7310" y="16212"/>
                  <a:pt x="7389" y="16159"/>
                  <a:pt x="7417" y="16016"/>
                </a:cubicBezTo>
                <a:cubicBezTo>
                  <a:pt x="7435" y="15923"/>
                  <a:pt x="7464" y="15882"/>
                  <a:pt x="7509" y="15872"/>
                </a:cubicBezTo>
                <a:cubicBezTo>
                  <a:pt x="7616" y="15850"/>
                  <a:pt x="7625" y="15908"/>
                  <a:pt x="7576" y="16227"/>
                </a:cubicBezTo>
                <a:cubicBezTo>
                  <a:pt x="7545" y="16422"/>
                  <a:pt x="7530" y="16710"/>
                  <a:pt x="7529" y="17065"/>
                </a:cubicBezTo>
                <a:cubicBezTo>
                  <a:pt x="7528" y="17535"/>
                  <a:pt x="7534" y="17636"/>
                  <a:pt x="7589" y="17836"/>
                </a:cubicBezTo>
                <a:cubicBezTo>
                  <a:pt x="7676" y="18152"/>
                  <a:pt x="7779" y="18266"/>
                  <a:pt x="7970" y="18266"/>
                </a:cubicBezTo>
                <a:cubicBezTo>
                  <a:pt x="8051" y="18266"/>
                  <a:pt x="8152" y="18251"/>
                  <a:pt x="8195" y="18228"/>
                </a:cubicBezTo>
                <a:cubicBezTo>
                  <a:pt x="8317" y="18161"/>
                  <a:pt x="8492" y="17930"/>
                  <a:pt x="8589" y="17711"/>
                </a:cubicBezTo>
                <a:cubicBezTo>
                  <a:pt x="8638" y="17600"/>
                  <a:pt x="8690" y="17514"/>
                  <a:pt x="8701" y="17524"/>
                </a:cubicBezTo>
                <a:cubicBezTo>
                  <a:pt x="8713" y="17535"/>
                  <a:pt x="8748" y="17652"/>
                  <a:pt x="8781" y="17783"/>
                </a:cubicBezTo>
                <a:cubicBezTo>
                  <a:pt x="8851" y="18060"/>
                  <a:pt x="8991" y="18369"/>
                  <a:pt x="9092" y="18477"/>
                </a:cubicBezTo>
                <a:cubicBezTo>
                  <a:pt x="9131" y="18518"/>
                  <a:pt x="9211" y="18580"/>
                  <a:pt x="9271" y="18611"/>
                </a:cubicBezTo>
                <a:cubicBezTo>
                  <a:pt x="9473" y="18717"/>
                  <a:pt x="9766" y="18582"/>
                  <a:pt x="9920" y="18314"/>
                </a:cubicBezTo>
                <a:cubicBezTo>
                  <a:pt x="9966" y="18234"/>
                  <a:pt x="10036" y="18076"/>
                  <a:pt x="10076" y="17960"/>
                </a:cubicBezTo>
                <a:cubicBezTo>
                  <a:pt x="10115" y="17844"/>
                  <a:pt x="10158" y="17749"/>
                  <a:pt x="10172" y="17749"/>
                </a:cubicBezTo>
                <a:cubicBezTo>
                  <a:pt x="10185" y="17749"/>
                  <a:pt x="10215" y="17789"/>
                  <a:pt x="10238" y="17840"/>
                </a:cubicBezTo>
                <a:cubicBezTo>
                  <a:pt x="10290" y="17957"/>
                  <a:pt x="10457" y="18092"/>
                  <a:pt x="10589" y="18128"/>
                </a:cubicBezTo>
                <a:cubicBezTo>
                  <a:pt x="10810" y="18187"/>
                  <a:pt x="11054" y="17910"/>
                  <a:pt x="11234" y="17390"/>
                </a:cubicBezTo>
                <a:cubicBezTo>
                  <a:pt x="11288" y="17235"/>
                  <a:pt x="11343" y="17108"/>
                  <a:pt x="11357" y="17108"/>
                </a:cubicBezTo>
                <a:cubicBezTo>
                  <a:pt x="11371" y="17108"/>
                  <a:pt x="11416" y="17212"/>
                  <a:pt x="11456" y="17338"/>
                </a:cubicBezTo>
                <a:cubicBezTo>
                  <a:pt x="11555" y="17649"/>
                  <a:pt x="11646" y="17813"/>
                  <a:pt x="11774" y="17907"/>
                </a:cubicBezTo>
                <a:cubicBezTo>
                  <a:pt x="11918" y="18013"/>
                  <a:pt x="12158" y="18013"/>
                  <a:pt x="12301" y="17907"/>
                </a:cubicBezTo>
                <a:cubicBezTo>
                  <a:pt x="12623" y="17670"/>
                  <a:pt x="12866" y="16866"/>
                  <a:pt x="12993" y="15633"/>
                </a:cubicBezTo>
                <a:cubicBezTo>
                  <a:pt x="13023" y="15340"/>
                  <a:pt x="13049" y="15074"/>
                  <a:pt x="13049" y="15044"/>
                </a:cubicBezTo>
                <a:cubicBezTo>
                  <a:pt x="13049" y="14949"/>
                  <a:pt x="12966" y="14862"/>
                  <a:pt x="12873" y="14862"/>
                </a:cubicBezTo>
                <a:cubicBezTo>
                  <a:pt x="12728" y="14862"/>
                  <a:pt x="12698" y="14930"/>
                  <a:pt x="12661" y="15327"/>
                </a:cubicBezTo>
                <a:cubicBezTo>
                  <a:pt x="12572" y="16301"/>
                  <a:pt x="12432" y="17072"/>
                  <a:pt x="12314" y="17232"/>
                </a:cubicBezTo>
                <a:cubicBezTo>
                  <a:pt x="12249" y="17320"/>
                  <a:pt x="12245" y="17321"/>
                  <a:pt x="12188" y="17247"/>
                </a:cubicBezTo>
                <a:cubicBezTo>
                  <a:pt x="12003" y="17004"/>
                  <a:pt x="11883" y="15813"/>
                  <a:pt x="11969" y="15082"/>
                </a:cubicBezTo>
                <a:cubicBezTo>
                  <a:pt x="12000" y="14823"/>
                  <a:pt x="11999" y="14768"/>
                  <a:pt x="11966" y="14738"/>
                </a:cubicBezTo>
                <a:cubicBezTo>
                  <a:pt x="11897" y="14675"/>
                  <a:pt x="11601" y="14696"/>
                  <a:pt x="11499" y="14771"/>
                </a:cubicBezTo>
                <a:cubicBezTo>
                  <a:pt x="11333" y="14894"/>
                  <a:pt x="11309" y="14989"/>
                  <a:pt x="11281" y="15566"/>
                </a:cubicBezTo>
                <a:cubicBezTo>
                  <a:pt x="11260" y="15995"/>
                  <a:pt x="11240" y="16143"/>
                  <a:pt x="11168" y="16423"/>
                </a:cubicBezTo>
                <a:cubicBezTo>
                  <a:pt x="11045" y="16901"/>
                  <a:pt x="10879" y="17397"/>
                  <a:pt x="10821" y="17467"/>
                </a:cubicBezTo>
                <a:cubicBezTo>
                  <a:pt x="10776" y="17520"/>
                  <a:pt x="10768" y="17517"/>
                  <a:pt x="10721" y="17433"/>
                </a:cubicBezTo>
                <a:cubicBezTo>
                  <a:pt x="10647" y="17300"/>
                  <a:pt x="10648" y="16503"/>
                  <a:pt x="10724" y="15824"/>
                </a:cubicBezTo>
                <a:cubicBezTo>
                  <a:pt x="10770" y="15422"/>
                  <a:pt x="10774" y="15303"/>
                  <a:pt x="10748" y="15212"/>
                </a:cubicBezTo>
                <a:cubicBezTo>
                  <a:pt x="10688" y="15002"/>
                  <a:pt x="10397" y="14871"/>
                  <a:pt x="10248" y="14987"/>
                </a:cubicBezTo>
                <a:cubicBezTo>
                  <a:pt x="10199" y="15024"/>
                  <a:pt x="10176" y="15004"/>
                  <a:pt x="10076" y="14852"/>
                </a:cubicBezTo>
                <a:cubicBezTo>
                  <a:pt x="9957" y="14673"/>
                  <a:pt x="9792" y="14581"/>
                  <a:pt x="9622" y="14584"/>
                </a:cubicBezTo>
                <a:close/>
                <a:moveTo>
                  <a:pt x="14337" y="14728"/>
                </a:moveTo>
                <a:cubicBezTo>
                  <a:pt x="14393" y="14737"/>
                  <a:pt x="14441" y="14969"/>
                  <a:pt x="14443" y="15236"/>
                </a:cubicBezTo>
                <a:cubicBezTo>
                  <a:pt x="14444" y="15499"/>
                  <a:pt x="14441" y="15519"/>
                  <a:pt x="14357" y="15628"/>
                </a:cubicBezTo>
                <a:cubicBezTo>
                  <a:pt x="14260" y="15753"/>
                  <a:pt x="14111" y="15789"/>
                  <a:pt x="14085" y="15690"/>
                </a:cubicBezTo>
                <a:cubicBezTo>
                  <a:pt x="14044" y="15536"/>
                  <a:pt x="14259" y="14715"/>
                  <a:pt x="14337" y="14728"/>
                </a:cubicBezTo>
                <a:close/>
                <a:moveTo>
                  <a:pt x="9758" y="15231"/>
                </a:moveTo>
                <a:cubicBezTo>
                  <a:pt x="9768" y="15229"/>
                  <a:pt x="9780" y="15229"/>
                  <a:pt x="9791" y="15231"/>
                </a:cubicBezTo>
                <a:cubicBezTo>
                  <a:pt x="9830" y="15237"/>
                  <a:pt x="9868" y="15266"/>
                  <a:pt x="9903" y="15317"/>
                </a:cubicBezTo>
                <a:cubicBezTo>
                  <a:pt x="10012" y="15474"/>
                  <a:pt x="10046" y="15706"/>
                  <a:pt x="10042" y="16265"/>
                </a:cubicBezTo>
                <a:cubicBezTo>
                  <a:pt x="10037" y="16993"/>
                  <a:pt x="9898" y="17670"/>
                  <a:pt x="9691" y="17979"/>
                </a:cubicBezTo>
                <a:cubicBezTo>
                  <a:pt x="9546" y="18196"/>
                  <a:pt x="9409" y="18127"/>
                  <a:pt x="9321" y="17797"/>
                </a:cubicBezTo>
                <a:cubicBezTo>
                  <a:pt x="9248" y="17524"/>
                  <a:pt x="9247" y="16606"/>
                  <a:pt x="9321" y="16184"/>
                </a:cubicBezTo>
                <a:cubicBezTo>
                  <a:pt x="9420" y="15614"/>
                  <a:pt x="9597" y="15252"/>
                  <a:pt x="9758" y="152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Immagine" descr="Immagin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09149" y="6644636"/>
            <a:ext cx="1944118" cy="1953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magine" descr="Immagine"/>
          <p:cNvPicPr>
            <a:picLocks noChangeAspect="1"/>
          </p:cNvPicPr>
          <p:nvPr/>
        </p:nvPicPr>
        <p:blipFill>
          <a:blip r:embed="rId11">
            <a:extLst/>
          </a:blip>
          <a:srcRect l="0" t="0" r="51169" b="0"/>
          <a:stretch>
            <a:fillRect/>
          </a:stretch>
        </p:blipFill>
        <p:spPr>
          <a:xfrm>
            <a:off x="20262444" y="4316682"/>
            <a:ext cx="2133998" cy="2185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magine" descr="Immagin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699455" y="6752906"/>
            <a:ext cx="3259975" cy="1632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magine" descr="Immagin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498815" y="4495708"/>
            <a:ext cx="3417585" cy="2003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