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/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0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9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1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magine"/>
          <p:cNvSpPr/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9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8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57" name="Corpo livello uno…"/>
          <p:cNvSpPr txBox="1"/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tangolo"/>
          <p:cNvSpPr/>
          <p:nvPr/>
        </p:nvSpPr>
        <p:spPr>
          <a:xfrm>
            <a:off x="-101600" y="-584200"/>
            <a:ext cx="24995783" cy="1438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66" name="Labirinto.png" descr="Labirinto.png"/>
          <p:cNvPicPr>
            <a:picLocks noChangeAspect="1"/>
          </p:cNvPicPr>
          <p:nvPr/>
        </p:nvPicPr>
        <p:blipFill>
          <a:blip r:embed="rId2">
            <a:alphaModFix amt="7526"/>
            <a:extLst/>
          </a:blip>
          <a:stretch>
            <a:fillRect/>
          </a:stretch>
        </p:blipFill>
        <p:spPr>
          <a:xfrm>
            <a:off x="-43061" y="-409308"/>
            <a:ext cx="24470122" cy="17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7" name="Corpo livello uno…"/>
          <p:cNvSpPr txBox="1"/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6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a"/>
          <p:cNvSpPr/>
          <p:nvPr/>
        </p:nvSpPr>
        <p:spPr>
          <a:xfrm>
            <a:off x="-1310085" y="12117787"/>
            <a:ext cx="26647954" cy="229786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7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6520" y="3088991"/>
            <a:ext cx="22330960" cy="6007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&quot;Mi ci vogliono più di tre settimane per preparare…"/>
          <p:cNvSpPr txBox="1"/>
          <p:nvPr/>
        </p:nvSpPr>
        <p:spPr>
          <a:xfrm>
            <a:off x="447235" y="2560439"/>
            <a:ext cx="23064987" cy="293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642937">
              <a:lnSpc>
                <a:spcPts val="9100"/>
              </a:lnSpc>
              <a:defRPr i="1" sz="64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"Mi ci vogliono più di tre settimane per preparare </a:t>
            </a:r>
          </a:p>
          <a:p>
            <a:pPr defTabSz="642937">
              <a:lnSpc>
                <a:spcPts val="9100"/>
              </a:lnSpc>
              <a:defRPr i="1" sz="64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un buon discorso improvvisato"</a:t>
            </a:r>
          </a:p>
          <a:p>
            <a:pPr defTabSz="642937">
              <a:lnSpc>
                <a:spcPts val="11100"/>
              </a:lnSpc>
              <a:defRPr b="1" i="1" sz="6400">
                <a:solidFill>
                  <a:srgbClr val="26609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Mark Twain</a:t>
            </a:r>
          </a:p>
        </p:txBody>
      </p:sp>
      <p:pic>
        <p:nvPicPr>
          <p:cNvPr id="180" name="pallina-lampadina-small.png" descr="pallina-lampadina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950" y="5195548"/>
            <a:ext cx="22636738" cy="8908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e aziende oggi si trovano sempre più spesso nella necessità di sviluppare un efficace processo di comunicazione interna, finalizzato ad aggiornare e informare gli stakeholder su tutte le attività e i processi aziendali in corso.…"/>
          <p:cNvSpPr txBox="1"/>
          <p:nvPr/>
        </p:nvSpPr>
        <p:spPr>
          <a:xfrm>
            <a:off x="501650" y="1897062"/>
            <a:ext cx="13629765" cy="1147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Le aziende oggi si trovano sempre più spesso nella necessità di sviluppare un efficace processo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comunicazione interna</a:t>
            </a:r>
            <a:r>
              <a:t>, finalizzato ad aggiornare e informare gli stakeholder su tutte le attività e i processi aziendali in corso. 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Questo si traduce nell’organizzazione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convention annuali</a:t>
            </a:r>
            <a:r>
              <a:t>, anche se, a volte, le aziende maturano l’esigenza di realizzare dei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meeting</a:t>
            </a:r>
            <a:r>
              <a:t> con una frequenza più ravvicinata, a volte anche mensile.</a:t>
            </a:r>
            <a:br/>
            <a:r>
              <a:t>In questo contesto, mi occupo di progettare eventi e processi di comunicazione interna che hanno l’obiettivo di veicolare le informazioni in maniera non solo efficace ma anche intrigante, per assicurare che i partecipanti rimangano costantemente e piacevolmente coinvolti. 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Questo include la definizione del format degli eventi, il coordinamento di un team di professionisti per la creazione di materiali quali grafiche e video e il supporto ai relatori nello sviluppo dei loro interventi, attraverso sessioni formative e di coaching mirate a perfezionare le loro competenze nel public speaking e nella creazione di presentazioni efficaci.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Inoltre mi occupo della realizzazione di 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video-newsletter</a:t>
            </a:r>
            <a:r>
              <a:t> informative per per garantire che la comunicazione aziendale prosegua anche oltre gli eventi live.</a:t>
            </a:r>
          </a:p>
        </p:txBody>
      </p:sp>
      <p:pic>
        <p:nvPicPr>
          <p:cNvPr id="183" name="Depositphotos_313656626_XL.jpg" descr="Depositphotos_313656626_XL.jpg"/>
          <p:cNvPicPr>
            <a:picLocks noChangeAspect="1"/>
          </p:cNvPicPr>
          <p:nvPr/>
        </p:nvPicPr>
        <p:blipFill>
          <a:blip r:embed="rId2">
            <a:extLst/>
          </a:blip>
          <a:srcRect l="20580" t="1422" r="32788" b="0"/>
          <a:stretch>
            <a:fillRect/>
          </a:stretch>
        </p:blipFill>
        <p:spPr>
          <a:xfrm>
            <a:off x="14685962" y="0"/>
            <a:ext cx="973226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LA STRUTTURA"/>
          <p:cNvSpPr txBox="1"/>
          <p:nvPr/>
        </p:nvSpPr>
        <p:spPr>
          <a:xfrm>
            <a:off x="227488" y="3439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LA STRUTTURA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Mi occupo della progettazione e della realizzazione di format di comunicazione interna ed esterna che siano in linea con le esigenze dell’azienda o del brand."/>
          <p:cNvSpPr txBox="1"/>
          <p:nvPr/>
        </p:nvSpPr>
        <p:spPr>
          <a:xfrm>
            <a:off x="1570552" y="9281601"/>
            <a:ext cx="10001931" cy="25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82" sz="4100">
                <a:solidFill>
                  <a:srgbClr val="516F7B"/>
                </a:solidFill>
              </a:defRPr>
            </a:lvl1pPr>
          </a:lstStyle>
          <a:p>
            <a:pPr/>
            <a:r>
              <a:t>Mi occupo della progettazione e della realizzazione di format di comunicazione interna ed esterna che siano in linea con le esigenze dell’azienda o del brand.</a:t>
            </a:r>
          </a:p>
        </p:txBody>
      </p:sp>
      <p:sp>
        <p:nvSpPr>
          <p:cNvPr id="187" name="Affianco i relatori che devono realizzare interventi in eventi di comunicazione interna e li guido lungo l’intero percorso, dalla progettazione fino allo speech finale, tramite sessioni formative esperienziali."/>
          <p:cNvSpPr txBox="1"/>
          <p:nvPr/>
        </p:nvSpPr>
        <p:spPr>
          <a:xfrm>
            <a:off x="12801824" y="9281601"/>
            <a:ext cx="10328064" cy="25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82" sz="4100">
                <a:solidFill>
                  <a:srgbClr val="516F7B"/>
                </a:solidFill>
              </a:defRPr>
            </a:lvl1pPr>
          </a:lstStyle>
          <a:p>
            <a:pPr/>
            <a:r>
              <a:t>Affianco i relatori che devono realizzare interventi in eventi di comunicazione interna e li guido lungo l’intero percorso, dalla progettazione fino allo speech finale, tramite sessioni formative esperienziali.</a:t>
            </a:r>
          </a:p>
        </p:txBody>
      </p:sp>
      <p:pic>
        <p:nvPicPr>
          <p:cNvPr id="188" name="FormazioneMax.jpg" descr="FormazioneMax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075" y="1167323"/>
            <a:ext cx="9538485" cy="6795244"/>
          </a:xfrm>
          <a:prstGeom prst="rect">
            <a:avLst/>
          </a:prstGeom>
        </p:spPr>
      </p:pic>
      <p:pic>
        <p:nvPicPr>
          <p:cNvPr id="189" name="Microfono.jpg" descr="Microfono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8013" y="1167323"/>
            <a:ext cx="9538486" cy="6795244"/>
          </a:xfrm>
          <a:prstGeom prst="rect">
            <a:avLst/>
          </a:prstGeom>
        </p:spPr>
      </p:pic>
      <p:sp>
        <p:nvSpPr>
          <p:cNvPr id="190" name="Progettazione"/>
          <p:cNvSpPr txBox="1"/>
          <p:nvPr/>
        </p:nvSpPr>
        <p:spPr>
          <a:xfrm>
            <a:off x="1228712" y="8141070"/>
            <a:ext cx="10025211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Progettazione</a:t>
            </a:r>
          </a:p>
        </p:txBody>
      </p:sp>
      <p:sp>
        <p:nvSpPr>
          <p:cNvPr id="191" name="Coaching"/>
          <p:cNvSpPr txBox="1"/>
          <p:nvPr/>
        </p:nvSpPr>
        <p:spPr>
          <a:xfrm>
            <a:off x="12531712" y="8141071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Coaching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onduco sessioni formative e coaching individuale per garantire che le slide utilizzate per eventi o speech siano altamente efficaci sia dal punto di vista grafico che comunicativo."/>
          <p:cNvSpPr txBox="1"/>
          <p:nvPr/>
        </p:nvSpPr>
        <p:spPr>
          <a:xfrm>
            <a:off x="1380052" y="9021250"/>
            <a:ext cx="10001931" cy="25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82" sz="4100">
                <a:solidFill>
                  <a:srgbClr val="516F7B"/>
                </a:solidFill>
              </a:defRPr>
            </a:lvl1pPr>
          </a:lstStyle>
          <a:p>
            <a:pPr/>
            <a:r>
              <a:t>Conduco sessioni formative e coaching individuale per garantire che le slide utilizzate per eventi o speech siano altamente efficaci sia dal punto di vista grafico che comunicativo.</a:t>
            </a:r>
          </a:p>
        </p:txBody>
      </p:sp>
      <p:sp>
        <p:nvSpPr>
          <p:cNvPr id="194" name="Per eventi e convention, realizzo interventi su una vasta gamma di tematiche inerenti i miei campi di competenza e, inoltre, se necessario, facilito lo svolgimento dell’evento sul palco sia come conduttore che come intervistatore."/>
          <p:cNvSpPr txBox="1"/>
          <p:nvPr/>
        </p:nvSpPr>
        <p:spPr>
          <a:xfrm>
            <a:off x="12992324" y="9021250"/>
            <a:ext cx="10328064" cy="312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82" sz="4100">
                <a:solidFill>
                  <a:srgbClr val="516F7B"/>
                </a:solidFill>
              </a:defRPr>
            </a:lvl1pPr>
          </a:lstStyle>
          <a:p>
            <a:pPr/>
            <a:r>
              <a:t>Per eventi e convention, realizzo interventi su una vasta gamma di tematiche inerenti i miei campi di competenza e, inoltre, se necessario, facilito lo svolgimento dell’evento sul palco sia come conduttore che come intervistatore.</a:t>
            </a:r>
          </a:p>
        </p:txBody>
      </p:sp>
      <p:pic>
        <p:nvPicPr>
          <p:cNvPr id="195" name="Slide.jpg" descr="Slid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3975" y="906973"/>
            <a:ext cx="9538485" cy="6795244"/>
          </a:xfrm>
          <a:prstGeom prst="rect">
            <a:avLst/>
          </a:prstGeom>
        </p:spPr>
      </p:pic>
      <p:pic>
        <p:nvPicPr>
          <p:cNvPr id="196" name="conference.jpg" descr="conferenc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29913" y="906973"/>
            <a:ext cx="9538486" cy="6795244"/>
          </a:xfrm>
          <a:prstGeom prst="rect">
            <a:avLst/>
          </a:prstGeom>
        </p:spPr>
      </p:pic>
      <p:sp>
        <p:nvSpPr>
          <p:cNvPr id="197" name="Slide Design"/>
          <p:cNvSpPr txBox="1"/>
          <p:nvPr/>
        </p:nvSpPr>
        <p:spPr>
          <a:xfrm>
            <a:off x="1190612" y="7880720"/>
            <a:ext cx="7901267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Slide Design</a:t>
            </a:r>
          </a:p>
        </p:txBody>
      </p:sp>
      <p:sp>
        <p:nvSpPr>
          <p:cNvPr id="198" name="Conferenziere e Facilitatore"/>
          <p:cNvSpPr txBox="1"/>
          <p:nvPr/>
        </p:nvSpPr>
        <p:spPr>
          <a:xfrm>
            <a:off x="12646012" y="7880720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Conferenziere e Facilitatore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oordino un team di esperti nella creazione di elementi grafici personalizzati e nella produzione di video di alta qualità, con l’obiettivo di arricchire eventi di comunicazione interna e convention aziendali."/>
          <p:cNvSpPr txBox="1"/>
          <p:nvPr/>
        </p:nvSpPr>
        <p:spPr>
          <a:xfrm>
            <a:off x="1322306" y="9097450"/>
            <a:ext cx="10001932" cy="312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82" sz="4100">
                <a:solidFill>
                  <a:srgbClr val="516F7B"/>
                </a:solidFill>
              </a:defRPr>
            </a:lvl1pPr>
          </a:lstStyle>
          <a:p>
            <a:pPr/>
            <a:r>
              <a:t>Coordino un team di esperti nella creazione di elementi grafici personalizzati e nella produzione di video di alta qualità, con l’obiettivo di arricchire eventi di comunicazione interna e convention aziendali.</a:t>
            </a:r>
          </a:p>
        </p:txBody>
      </p:sp>
      <p:sp>
        <p:nvSpPr>
          <p:cNvPr id="201" name="Attraverso una vera e propria redazione, affianco  le aziende nella pianificazione e nella realizzazione di video-newsletter efficaci con l’obiettivo di informare e coinvolgere tutti gli stakeholder."/>
          <p:cNvSpPr txBox="1"/>
          <p:nvPr/>
        </p:nvSpPr>
        <p:spPr>
          <a:xfrm>
            <a:off x="12680579" y="9097450"/>
            <a:ext cx="10697554" cy="25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82" sz="4100">
                <a:solidFill>
                  <a:srgbClr val="516F7B"/>
                </a:solidFill>
              </a:defRPr>
            </a:lvl1pPr>
          </a:lstStyle>
          <a:p>
            <a:pPr/>
            <a:r>
              <a:t>Attraverso una vera e propria redazione, affianco  le aziende nella pianificazione e nella realizzazione di video-newsletter efficaci con l’obiettivo di informare e coinvolgere tutti gli stakeholder.</a:t>
            </a:r>
          </a:p>
        </p:txBody>
      </p:sp>
      <p:pic>
        <p:nvPicPr>
          <p:cNvPr id="202" name="Grafica.jpg" descr="Grafica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629" y="983173"/>
            <a:ext cx="9538486" cy="6795245"/>
          </a:xfrm>
          <a:prstGeom prst="rect">
            <a:avLst/>
          </a:prstGeom>
        </p:spPr>
      </p:pic>
      <p:pic>
        <p:nvPicPr>
          <p:cNvPr id="203" name="VideoMaking.jpg" descr="VideoMaking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70568" y="983173"/>
            <a:ext cx="9538486" cy="6795245"/>
          </a:xfrm>
          <a:prstGeom prst="rect">
            <a:avLst/>
          </a:prstGeom>
        </p:spPr>
      </p:pic>
      <p:sp>
        <p:nvSpPr>
          <p:cNvPr id="204" name="Grafica e Video"/>
          <p:cNvSpPr txBox="1"/>
          <p:nvPr/>
        </p:nvSpPr>
        <p:spPr>
          <a:xfrm>
            <a:off x="1031267" y="7956920"/>
            <a:ext cx="9702484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Grafica e Video</a:t>
            </a:r>
          </a:p>
        </p:txBody>
      </p:sp>
      <p:sp>
        <p:nvSpPr>
          <p:cNvPr id="205" name="Video-Newsletter"/>
          <p:cNvSpPr txBox="1"/>
          <p:nvPr/>
        </p:nvSpPr>
        <p:spPr>
          <a:xfrm>
            <a:off x="12486667" y="7956920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Video-Newsletter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MaxVellucci.jpg" descr="MaxVellucci.jpg"/>
          <p:cNvPicPr>
            <a:picLocks noChangeAspect="1"/>
          </p:cNvPicPr>
          <p:nvPr/>
        </p:nvPicPr>
        <p:blipFill>
          <a:blip r:embed="rId2">
            <a:extLst/>
          </a:blip>
          <a:srcRect l="13856" t="1390" r="14678" b="1390"/>
          <a:stretch>
            <a:fillRect/>
          </a:stretch>
        </p:blipFill>
        <p:spPr>
          <a:xfrm>
            <a:off x="-62462" y="-58341"/>
            <a:ext cx="10234786" cy="1383273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Da più di 20 anni mi occupo di formazione nell’ambito delle soft skills con una particolare specializzazione su temi come la comunicazione, il pensiero creativo e innovativo, il creative problem solving e la leadership.…"/>
          <p:cNvSpPr txBox="1"/>
          <p:nvPr/>
        </p:nvSpPr>
        <p:spPr>
          <a:xfrm>
            <a:off x="10738693" y="2054987"/>
            <a:ext cx="12779714" cy="1079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800">
                <a:solidFill>
                  <a:srgbClr val="516F7B"/>
                </a:solidFill>
              </a:defRPr>
            </a:pPr>
            <a:r>
              <a:t>Da più di 20 anni mi occupo di formazione nell’ambito delle s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oft skills</a:t>
            </a:r>
            <a:r>
              <a:t> con una particolare specializzazione su temi come la comunicazione, il pensiero creativo e innovativo, il creative problem solving e la leadership.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In particolare mi occupo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public speaking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presentation skills</a:t>
            </a:r>
            <a:r>
              <a:t>, comunicazione dal vivo e online,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storytelling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slidemaking,</a:t>
            </a:r>
            <a:r>
              <a:t> e comunicazione intergruppo attraverso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teambuilding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teamworking</a:t>
            </a:r>
            <a:r>
              <a:t>.</a:t>
            </a:r>
            <a:br/>
            <a:r>
              <a:t>Mi occupo inoltre di tutti quei processi che sono alla base della creatività e della capacità di problem solving, atti a sviluppare un pensiero orientato all’innovazione.</a:t>
            </a:r>
            <a:br/>
            <a:r>
              <a:t>In aggiunta, affianco le aziende per la realizzazione di eventi e progetti di </a:t>
            </a:r>
            <a:r>
              <a:rPr b="1" i="1">
                <a:latin typeface="Gill Sans"/>
                <a:ea typeface="Gill Sans"/>
                <a:cs typeface="Gill Sans"/>
                <a:sym typeface="Gill Sans"/>
              </a:rPr>
              <a:t>comunicazione interna ed esterna</a:t>
            </a:r>
            <a:r>
              <a:t>. 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Sono inoltre il fondatore del metodo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Improv4Business</a:t>
            </a:r>
            <a:r>
              <a:t> che utilizza i principi dell’improvvisazione nell’ambito della formazione sia personale che professionale, con l’obiettivo di fornire gli strumenti per adattarsi meglio ai cambiamenti e per sviluppare il proprio potenziale al massimo, soprattutto nella capacità di lavorare in team.</a:t>
            </a:r>
          </a:p>
        </p:txBody>
      </p:sp>
      <p:sp>
        <p:nvSpPr>
          <p:cNvPr id="209" name="CHI SONO"/>
          <p:cNvSpPr txBox="1"/>
          <p:nvPr/>
        </p:nvSpPr>
        <p:spPr>
          <a:xfrm>
            <a:off x="10285888" y="2423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CHI SONO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